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60" r:id="rId4"/>
    <p:sldId id="261" r:id="rId5"/>
    <p:sldId id="262" r:id="rId6"/>
    <p:sldId id="276" r:id="rId7"/>
    <p:sldId id="263" r:id="rId8"/>
    <p:sldId id="266" r:id="rId9"/>
    <p:sldId id="264" r:id="rId10"/>
    <p:sldId id="265" r:id="rId11"/>
    <p:sldId id="267" r:id="rId12"/>
    <p:sldId id="268" r:id="rId13"/>
    <p:sldId id="269" r:id="rId14"/>
    <p:sldId id="270"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F1B4B-3F17-427C-870B-CDE00F1005AA}" type="doc">
      <dgm:prSet loTypeId="urn:microsoft.com/office/officeart/2011/layout/HexagonRadial#1" loCatId="cycle" qsTypeId="urn:microsoft.com/office/officeart/2005/8/quickstyle/3d1" qsCatId="3D" csTypeId="urn:microsoft.com/office/officeart/2005/8/colors/colorful1#1" csCatId="colorful" phldr="1"/>
      <dgm:spPr/>
      <dgm:t>
        <a:bodyPr/>
        <a:lstStyle/>
        <a:p>
          <a:endParaRPr lang="tr-TR"/>
        </a:p>
      </dgm:t>
    </dgm:pt>
    <dgm:pt modelId="{75C223CF-89EB-4F79-950E-39AFB028E9D3}">
      <dgm:prSet phldrT="[Metin]"/>
      <dgm:spPr/>
      <dgm:t>
        <a:bodyPr/>
        <a:lstStyle/>
        <a:p>
          <a:r>
            <a:rPr lang="tr-TR" dirty="0" smtClean="0">
              <a:solidFill>
                <a:schemeClr val="tx1"/>
              </a:solidFill>
            </a:rPr>
            <a:t>umut</a:t>
          </a:r>
          <a:endParaRPr lang="tr-TR" dirty="0">
            <a:solidFill>
              <a:schemeClr val="tx1"/>
            </a:solidFill>
          </a:endParaRPr>
        </a:p>
      </dgm:t>
    </dgm:pt>
    <dgm:pt modelId="{5949D4E2-8294-412B-96E3-E14CDEA918D2}" type="parTrans" cxnId="{ACEB7291-BA88-4395-BEE0-89D7613AF694}">
      <dgm:prSet/>
      <dgm:spPr/>
      <dgm:t>
        <a:bodyPr/>
        <a:lstStyle/>
        <a:p>
          <a:endParaRPr lang="tr-TR"/>
        </a:p>
      </dgm:t>
    </dgm:pt>
    <dgm:pt modelId="{868C4547-D118-4E52-9C33-7D6157457F18}" type="sibTrans" cxnId="{ACEB7291-BA88-4395-BEE0-89D7613AF694}">
      <dgm:prSet/>
      <dgm:spPr/>
      <dgm:t>
        <a:bodyPr/>
        <a:lstStyle/>
        <a:p>
          <a:endParaRPr lang="tr-TR"/>
        </a:p>
      </dgm:t>
    </dgm:pt>
    <dgm:pt modelId="{BB6A4FBA-CC92-4518-BA92-74490BCC3A64}">
      <dgm:prSet phldrT="[Metin]"/>
      <dgm:spPr/>
      <dgm:t>
        <a:bodyPr/>
        <a:lstStyle/>
        <a:p>
          <a:r>
            <a:rPr lang="tr-TR" dirty="0" smtClean="0">
              <a:solidFill>
                <a:schemeClr val="tx1"/>
              </a:solidFill>
            </a:rPr>
            <a:t>heyecan</a:t>
          </a:r>
          <a:endParaRPr lang="tr-TR" dirty="0">
            <a:solidFill>
              <a:schemeClr val="tx1"/>
            </a:solidFill>
          </a:endParaRPr>
        </a:p>
      </dgm:t>
    </dgm:pt>
    <dgm:pt modelId="{895D0519-A2F3-476C-B9DE-1F1865D38EBD}" type="parTrans" cxnId="{BD2FA099-CCAA-4B30-B06C-F174885182DF}">
      <dgm:prSet/>
      <dgm:spPr/>
      <dgm:t>
        <a:bodyPr/>
        <a:lstStyle/>
        <a:p>
          <a:endParaRPr lang="tr-TR"/>
        </a:p>
      </dgm:t>
    </dgm:pt>
    <dgm:pt modelId="{AE6E1CF8-A25D-475E-9C27-F0BEBC4F489D}" type="sibTrans" cxnId="{BD2FA099-CCAA-4B30-B06C-F174885182DF}">
      <dgm:prSet/>
      <dgm:spPr/>
      <dgm:t>
        <a:bodyPr/>
        <a:lstStyle/>
        <a:p>
          <a:endParaRPr lang="tr-TR"/>
        </a:p>
      </dgm:t>
    </dgm:pt>
    <dgm:pt modelId="{7A5DBCBC-A240-467C-8EF6-8580771B7E89}">
      <dgm:prSet phldrT="[Metin]"/>
      <dgm:spPr/>
      <dgm:t>
        <a:bodyPr/>
        <a:lstStyle/>
        <a:p>
          <a:r>
            <a:rPr lang="tr-TR" dirty="0" smtClean="0">
              <a:solidFill>
                <a:schemeClr val="tx1"/>
              </a:solidFill>
            </a:rPr>
            <a:t>korku</a:t>
          </a:r>
          <a:endParaRPr lang="tr-TR" dirty="0">
            <a:solidFill>
              <a:schemeClr val="tx1"/>
            </a:solidFill>
          </a:endParaRPr>
        </a:p>
      </dgm:t>
    </dgm:pt>
    <dgm:pt modelId="{6AD6A643-D9C1-474E-A75B-28FC16E1EFB6}" type="parTrans" cxnId="{B4F8EEDC-DB91-4F71-A103-833948484200}">
      <dgm:prSet/>
      <dgm:spPr/>
      <dgm:t>
        <a:bodyPr/>
        <a:lstStyle/>
        <a:p>
          <a:endParaRPr lang="tr-TR"/>
        </a:p>
      </dgm:t>
    </dgm:pt>
    <dgm:pt modelId="{50E65667-C71B-4FC6-91FD-664E6827B3E3}" type="sibTrans" cxnId="{B4F8EEDC-DB91-4F71-A103-833948484200}">
      <dgm:prSet/>
      <dgm:spPr/>
      <dgm:t>
        <a:bodyPr/>
        <a:lstStyle/>
        <a:p>
          <a:endParaRPr lang="tr-TR"/>
        </a:p>
      </dgm:t>
    </dgm:pt>
    <dgm:pt modelId="{63BF98AC-B5B9-4F09-BA0C-B16A3FD1C5A2}">
      <dgm:prSet phldrT="[Metin]"/>
      <dgm:spPr/>
      <dgm:t>
        <a:bodyPr/>
        <a:lstStyle/>
        <a:p>
          <a:r>
            <a:rPr lang="tr-TR" dirty="0" smtClean="0">
              <a:solidFill>
                <a:schemeClr val="tx1"/>
              </a:solidFill>
            </a:rPr>
            <a:t>gözyaşı</a:t>
          </a:r>
          <a:endParaRPr lang="tr-TR" dirty="0">
            <a:solidFill>
              <a:schemeClr val="tx1"/>
            </a:solidFill>
          </a:endParaRPr>
        </a:p>
      </dgm:t>
    </dgm:pt>
    <dgm:pt modelId="{8A703692-E11C-42FB-908C-1129CB231927}" type="parTrans" cxnId="{F90C3227-0725-44D8-BC98-82F58ED91E6D}">
      <dgm:prSet/>
      <dgm:spPr/>
      <dgm:t>
        <a:bodyPr/>
        <a:lstStyle/>
        <a:p>
          <a:endParaRPr lang="tr-TR"/>
        </a:p>
      </dgm:t>
    </dgm:pt>
    <dgm:pt modelId="{42EEBBBE-5818-441B-8E4B-A7EEC531A2B2}" type="sibTrans" cxnId="{F90C3227-0725-44D8-BC98-82F58ED91E6D}">
      <dgm:prSet/>
      <dgm:spPr/>
      <dgm:t>
        <a:bodyPr/>
        <a:lstStyle/>
        <a:p>
          <a:endParaRPr lang="tr-TR"/>
        </a:p>
      </dgm:t>
    </dgm:pt>
    <dgm:pt modelId="{694BD69B-983B-4FF4-8A76-A26CA99AA04C}">
      <dgm:prSet phldrT="[Metin]"/>
      <dgm:spPr/>
      <dgm:t>
        <a:bodyPr/>
        <a:lstStyle/>
        <a:p>
          <a:r>
            <a:rPr lang="tr-TR" dirty="0" smtClean="0">
              <a:solidFill>
                <a:schemeClr val="tx1"/>
              </a:solidFill>
            </a:rPr>
            <a:t>mutluluk</a:t>
          </a:r>
          <a:endParaRPr lang="tr-TR" dirty="0">
            <a:solidFill>
              <a:schemeClr val="tx1"/>
            </a:solidFill>
          </a:endParaRPr>
        </a:p>
      </dgm:t>
    </dgm:pt>
    <dgm:pt modelId="{E947DF4D-0FC6-490C-B043-0E211B68776D}" type="parTrans" cxnId="{EDA07D5F-F022-4D70-82AF-BC0A4C07E9E1}">
      <dgm:prSet/>
      <dgm:spPr/>
      <dgm:t>
        <a:bodyPr/>
        <a:lstStyle/>
        <a:p>
          <a:endParaRPr lang="tr-TR"/>
        </a:p>
      </dgm:t>
    </dgm:pt>
    <dgm:pt modelId="{D5D585F0-2541-4A1C-8389-1B16A13C8408}" type="sibTrans" cxnId="{EDA07D5F-F022-4D70-82AF-BC0A4C07E9E1}">
      <dgm:prSet/>
      <dgm:spPr/>
      <dgm:t>
        <a:bodyPr/>
        <a:lstStyle/>
        <a:p>
          <a:endParaRPr lang="tr-TR"/>
        </a:p>
      </dgm:t>
    </dgm:pt>
    <dgm:pt modelId="{181CC5D8-14A9-4A52-B848-132696B94D68}">
      <dgm:prSet phldrT="[Metin]"/>
      <dgm:spPr/>
      <dgm:t>
        <a:bodyPr/>
        <a:lstStyle/>
        <a:p>
          <a:r>
            <a:rPr lang="tr-TR" dirty="0" smtClean="0">
              <a:solidFill>
                <a:schemeClr val="tx1"/>
              </a:solidFill>
            </a:rPr>
            <a:t>tedirginlik</a:t>
          </a:r>
          <a:endParaRPr lang="tr-TR" dirty="0">
            <a:solidFill>
              <a:schemeClr val="tx1"/>
            </a:solidFill>
          </a:endParaRPr>
        </a:p>
      </dgm:t>
    </dgm:pt>
    <dgm:pt modelId="{5BC56BAB-7C75-42CF-8602-85AE81864DE8}" type="parTrans" cxnId="{C8668AF1-EE39-4EA1-A267-A97A1F22D64A}">
      <dgm:prSet/>
      <dgm:spPr/>
      <dgm:t>
        <a:bodyPr/>
        <a:lstStyle/>
        <a:p>
          <a:endParaRPr lang="tr-TR"/>
        </a:p>
      </dgm:t>
    </dgm:pt>
    <dgm:pt modelId="{B9DFD029-6695-437A-A5F5-F68EC4D5492B}" type="sibTrans" cxnId="{C8668AF1-EE39-4EA1-A267-A97A1F22D64A}">
      <dgm:prSet/>
      <dgm:spPr/>
      <dgm:t>
        <a:bodyPr/>
        <a:lstStyle/>
        <a:p>
          <a:endParaRPr lang="tr-TR"/>
        </a:p>
      </dgm:t>
    </dgm:pt>
    <dgm:pt modelId="{5DAD93D2-575B-4B64-917C-C2F5CFB8507B}">
      <dgm:prSet phldrT="[Metin]" custT="1"/>
      <dgm:spPr/>
      <dgm:t>
        <a:bodyPr/>
        <a:lstStyle/>
        <a:p>
          <a:r>
            <a:rPr lang="tr-TR" sz="2400" b="1" smtClean="0">
              <a:solidFill>
                <a:schemeClr val="tx1"/>
              </a:solidFill>
            </a:rPr>
            <a:t>ÇOCUK &amp; </a:t>
          </a:r>
        </a:p>
        <a:p>
          <a:r>
            <a:rPr lang="tr-TR" sz="2400" b="1" smtClean="0">
              <a:solidFill>
                <a:schemeClr val="tx1"/>
              </a:solidFill>
            </a:rPr>
            <a:t>AİLE</a:t>
          </a:r>
          <a:endParaRPr lang="tr-TR" sz="2400" b="1" dirty="0">
            <a:solidFill>
              <a:schemeClr val="tx1"/>
            </a:solidFill>
          </a:endParaRPr>
        </a:p>
      </dgm:t>
    </dgm:pt>
    <dgm:pt modelId="{3284D6D6-8B38-4BD1-A8E3-C4B0B88F9CA6}" type="sibTrans" cxnId="{3795C3DA-975B-40E9-9F06-527CD580A2D6}">
      <dgm:prSet/>
      <dgm:spPr/>
      <dgm:t>
        <a:bodyPr/>
        <a:lstStyle/>
        <a:p>
          <a:endParaRPr lang="tr-TR"/>
        </a:p>
      </dgm:t>
    </dgm:pt>
    <dgm:pt modelId="{BB4EC0E0-8D42-47BF-9A23-FE8F237F6F3B}" type="parTrans" cxnId="{3795C3DA-975B-40E9-9F06-527CD580A2D6}">
      <dgm:prSet/>
      <dgm:spPr/>
      <dgm:t>
        <a:bodyPr/>
        <a:lstStyle/>
        <a:p>
          <a:endParaRPr lang="tr-TR"/>
        </a:p>
      </dgm:t>
    </dgm:pt>
    <dgm:pt modelId="{D439EE25-E072-4DA4-ADCD-4820A33B44BF}" type="pres">
      <dgm:prSet presAssocID="{F4CF1B4B-3F17-427C-870B-CDE00F1005AA}" presName="Name0" presStyleCnt="0">
        <dgm:presLayoutVars>
          <dgm:chMax val="1"/>
          <dgm:chPref val="1"/>
          <dgm:dir/>
          <dgm:animOne val="branch"/>
          <dgm:animLvl val="lvl"/>
        </dgm:presLayoutVars>
      </dgm:prSet>
      <dgm:spPr/>
      <dgm:t>
        <a:bodyPr/>
        <a:lstStyle/>
        <a:p>
          <a:endParaRPr lang="tr-TR"/>
        </a:p>
      </dgm:t>
    </dgm:pt>
    <dgm:pt modelId="{F4756BEC-80FD-4740-9C8F-FF065F860F68}" type="pres">
      <dgm:prSet presAssocID="{5DAD93D2-575B-4B64-917C-C2F5CFB8507B}" presName="Parent" presStyleLbl="node0" presStyleIdx="0" presStyleCnt="1">
        <dgm:presLayoutVars>
          <dgm:chMax val="6"/>
          <dgm:chPref val="6"/>
        </dgm:presLayoutVars>
      </dgm:prSet>
      <dgm:spPr/>
      <dgm:t>
        <a:bodyPr/>
        <a:lstStyle/>
        <a:p>
          <a:endParaRPr lang="tr-TR"/>
        </a:p>
      </dgm:t>
    </dgm:pt>
    <dgm:pt modelId="{395C625B-6CC9-4686-8119-F7DD6A40AD72}" type="pres">
      <dgm:prSet presAssocID="{75C223CF-89EB-4F79-950E-39AFB028E9D3}" presName="Accent1" presStyleCnt="0"/>
      <dgm:spPr/>
    </dgm:pt>
    <dgm:pt modelId="{3A91EA55-F6CC-4B0C-9363-D305D08BA873}" type="pres">
      <dgm:prSet presAssocID="{75C223CF-89EB-4F79-950E-39AFB028E9D3}" presName="Accent" presStyleLbl="bgShp" presStyleIdx="0" presStyleCnt="6"/>
      <dgm:spPr/>
    </dgm:pt>
    <dgm:pt modelId="{58CA4108-C052-4614-9F82-991BB9720718}" type="pres">
      <dgm:prSet presAssocID="{75C223CF-89EB-4F79-950E-39AFB028E9D3}" presName="Child1" presStyleLbl="node1" presStyleIdx="0" presStyleCnt="6">
        <dgm:presLayoutVars>
          <dgm:chMax val="0"/>
          <dgm:chPref val="0"/>
          <dgm:bulletEnabled val="1"/>
        </dgm:presLayoutVars>
      </dgm:prSet>
      <dgm:spPr/>
      <dgm:t>
        <a:bodyPr/>
        <a:lstStyle/>
        <a:p>
          <a:endParaRPr lang="tr-TR"/>
        </a:p>
      </dgm:t>
    </dgm:pt>
    <dgm:pt modelId="{09A52729-80D2-4981-B18A-6803CB4E5307}" type="pres">
      <dgm:prSet presAssocID="{BB6A4FBA-CC92-4518-BA92-74490BCC3A64}" presName="Accent2" presStyleCnt="0"/>
      <dgm:spPr/>
    </dgm:pt>
    <dgm:pt modelId="{D866C985-F4B3-48EC-8A1F-228A4B77D0DF}" type="pres">
      <dgm:prSet presAssocID="{BB6A4FBA-CC92-4518-BA92-74490BCC3A64}" presName="Accent" presStyleLbl="bgShp" presStyleIdx="1" presStyleCnt="6"/>
      <dgm:spPr/>
    </dgm:pt>
    <dgm:pt modelId="{4A70B961-6C5D-495C-89B9-EF29F3B9E1B0}" type="pres">
      <dgm:prSet presAssocID="{BB6A4FBA-CC92-4518-BA92-74490BCC3A64}" presName="Child2" presStyleLbl="node1" presStyleIdx="1" presStyleCnt="6">
        <dgm:presLayoutVars>
          <dgm:chMax val="0"/>
          <dgm:chPref val="0"/>
          <dgm:bulletEnabled val="1"/>
        </dgm:presLayoutVars>
      </dgm:prSet>
      <dgm:spPr/>
      <dgm:t>
        <a:bodyPr/>
        <a:lstStyle/>
        <a:p>
          <a:endParaRPr lang="tr-TR"/>
        </a:p>
      </dgm:t>
    </dgm:pt>
    <dgm:pt modelId="{CAEE9C65-1403-4218-B90A-CF462767B62D}" type="pres">
      <dgm:prSet presAssocID="{7A5DBCBC-A240-467C-8EF6-8580771B7E89}" presName="Accent3" presStyleCnt="0"/>
      <dgm:spPr/>
    </dgm:pt>
    <dgm:pt modelId="{665CBE55-0F94-4FE9-9C19-ED7E279D5200}" type="pres">
      <dgm:prSet presAssocID="{7A5DBCBC-A240-467C-8EF6-8580771B7E89}" presName="Accent" presStyleLbl="bgShp" presStyleIdx="2" presStyleCnt="6"/>
      <dgm:spPr/>
    </dgm:pt>
    <dgm:pt modelId="{4BC6063E-447F-435E-A144-AB3C2AC65214}" type="pres">
      <dgm:prSet presAssocID="{7A5DBCBC-A240-467C-8EF6-8580771B7E89}" presName="Child3" presStyleLbl="node1" presStyleIdx="2" presStyleCnt="6">
        <dgm:presLayoutVars>
          <dgm:chMax val="0"/>
          <dgm:chPref val="0"/>
          <dgm:bulletEnabled val="1"/>
        </dgm:presLayoutVars>
      </dgm:prSet>
      <dgm:spPr/>
      <dgm:t>
        <a:bodyPr/>
        <a:lstStyle/>
        <a:p>
          <a:endParaRPr lang="tr-TR"/>
        </a:p>
      </dgm:t>
    </dgm:pt>
    <dgm:pt modelId="{EB9CD8B1-8830-4B23-B794-ADCD1476BC1B}" type="pres">
      <dgm:prSet presAssocID="{63BF98AC-B5B9-4F09-BA0C-B16A3FD1C5A2}" presName="Accent4" presStyleCnt="0"/>
      <dgm:spPr/>
    </dgm:pt>
    <dgm:pt modelId="{A1A26457-F441-439F-8926-D0F7DC55FCE1}" type="pres">
      <dgm:prSet presAssocID="{63BF98AC-B5B9-4F09-BA0C-B16A3FD1C5A2}" presName="Accent" presStyleLbl="bgShp" presStyleIdx="3" presStyleCnt="6"/>
      <dgm:spPr/>
    </dgm:pt>
    <dgm:pt modelId="{49908233-F10C-4F32-AB76-8173C7D0F960}" type="pres">
      <dgm:prSet presAssocID="{63BF98AC-B5B9-4F09-BA0C-B16A3FD1C5A2}" presName="Child4" presStyleLbl="node1" presStyleIdx="3" presStyleCnt="6">
        <dgm:presLayoutVars>
          <dgm:chMax val="0"/>
          <dgm:chPref val="0"/>
          <dgm:bulletEnabled val="1"/>
        </dgm:presLayoutVars>
      </dgm:prSet>
      <dgm:spPr/>
      <dgm:t>
        <a:bodyPr/>
        <a:lstStyle/>
        <a:p>
          <a:endParaRPr lang="tr-TR"/>
        </a:p>
      </dgm:t>
    </dgm:pt>
    <dgm:pt modelId="{44970BC7-8432-4A43-AC17-C9CA495FD395}" type="pres">
      <dgm:prSet presAssocID="{694BD69B-983B-4FF4-8A76-A26CA99AA04C}" presName="Accent5" presStyleCnt="0"/>
      <dgm:spPr/>
    </dgm:pt>
    <dgm:pt modelId="{B994C1E2-13A7-4969-9626-805D8FD7C447}" type="pres">
      <dgm:prSet presAssocID="{694BD69B-983B-4FF4-8A76-A26CA99AA04C}" presName="Accent" presStyleLbl="bgShp" presStyleIdx="4" presStyleCnt="6"/>
      <dgm:spPr/>
    </dgm:pt>
    <dgm:pt modelId="{ED257FA4-D269-4456-B38D-27FA7F19B289}" type="pres">
      <dgm:prSet presAssocID="{694BD69B-983B-4FF4-8A76-A26CA99AA04C}" presName="Child5" presStyleLbl="node1" presStyleIdx="4" presStyleCnt="6">
        <dgm:presLayoutVars>
          <dgm:chMax val="0"/>
          <dgm:chPref val="0"/>
          <dgm:bulletEnabled val="1"/>
        </dgm:presLayoutVars>
      </dgm:prSet>
      <dgm:spPr/>
      <dgm:t>
        <a:bodyPr/>
        <a:lstStyle/>
        <a:p>
          <a:endParaRPr lang="tr-TR"/>
        </a:p>
      </dgm:t>
    </dgm:pt>
    <dgm:pt modelId="{6B2E479E-FD92-43C6-AF3B-AEC27F08BBA2}" type="pres">
      <dgm:prSet presAssocID="{181CC5D8-14A9-4A52-B848-132696B94D68}" presName="Accent6" presStyleCnt="0"/>
      <dgm:spPr/>
    </dgm:pt>
    <dgm:pt modelId="{D76F47A6-5F1D-486E-A9E9-00186A0A71DD}" type="pres">
      <dgm:prSet presAssocID="{181CC5D8-14A9-4A52-B848-132696B94D68}" presName="Accent" presStyleLbl="bgShp" presStyleIdx="5" presStyleCnt="6"/>
      <dgm:spPr/>
    </dgm:pt>
    <dgm:pt modelId="{A1BB5D64-0F6F-4026-87B7-3B0329C4AA8A}" type="pres">
      <dgm:prSet presAssocID="{181CC5D8-14A9-4A52-B848-132696B94D68}" presName="Child6" presStyleLbl="node1" presStyleIdx="5" presStyleCnt="6">
        <dgm:presLayoutVars>
          <dgm:chMax val="0"/>
          <dgm:chPref val="0"/>
          <dgm:bulletEnabled val="1"/>
        </dgm:presLayoutVars>
      </dgm:prSet>
      <dgm:spPr/>
      <dgm:t>
        <a:bodyPr/>
        <a:lstStyle/>
        <a:p>
          <a:endParaRPr lang="tr-TR"/>
        </a:p>
      </dgm:t>
    </dgm:pt>
  </dgm:ptLst>
  <dgm:cxnLst>
    <dgm:cxn modelId="{F91789F4-F4BE-4657-A17C-9C9D88CF7400}" type="presOf" srcId="{5DAD93D2-575B-4B64-917C-C2F5CFB8507B}" destId="{F4756BEC-80FD-4740-9C8F-FF065F860F68}" srcOrd="0" destOrd="0" presId="urn:microsoft.com/office/officeart/2011/layout/HexagonRadial#1"/>
    <dgm:cxn modelId="{EDA07D5F-F022-4D70-82AF-BC0A4C07E9E1}" srcId="{5DAD93D2-575B-4B64-917C-C2F5CFB8507B}" destId="{694BD69B-983B-4FF4-8A76-A26CA99AA04C}" srcOrd="4" destOrd="0" parTransId="{E947DF4D-0FC6-490C-B043-0E211B68776D}" sibTransId="{D5D585F0-2541-4A1C-8389-1B16A13C8408}"/>
    <dgm:cxn modelId="{8E686270-18E4-41AE-BBF4-E4399266BCD7}" type="presOf" srcId="{7A5DBCBC-A240-467C-8EF6-8580771B7E89}" destId="{4BC6063E-447F-435E-A144-AB3C2AC65214}" srcOrd="0" destOrd="0" presId="urn:microsoft.com/office/officeart/2011/layout/HexagonRadial#1"/>
    <dgm:cxn modelId="{BD2FA099-CCAA-4B30-B06C-F174885182DF}" srcId="{5DAD93D2-575B-4B64-917C-C2F5CFB8507B}" destId="{BB6A4FBA-CC92-4518-BA92-74490BCC3A64}" srcOrd="1" destOrd="0" parTransId="{895D0519-A2F3-476C-B9DE-1F1865D38EBD}" sibTransId="{AE6E1CF8-A25D-475E-9C27-F0BEBC4F489D}"/>
    <dgm:cxn modelId="{F90C3227-0725-44D8-BC98-82F58ED91E6D}" srcId="{5DAD93D2-575B-4B64-917C-C2F5CFB8507B}" destId="{63BF98AC-B5B9-4F09-BA0C-B16A3FD1C5A2}" srcOrd="3" destOrd="0" parTransId="{8A703692-E11C-42FB-908C-1129CB231927}" sibTransId="{42EEBBBE-5818-441B-8E4B-A7EEC531A2B2}"/>
    <dgm:cxn modelId="{C8668AF1-EE39-4EA1-A267-A97A1F22D64A}" srcId="{5DAD93D2-575B-4B64-917C-C2F5CFB8507B}" destId="{181CC5D8-14A9-4A52-B848-132696B94D68}" srcOrd="5" destOrd="0" parTransId="{5BC56BAB-7C75-42CF-8602-85AE81864DE8}" sibTransId="{B9DFD029-6695-437A-A5F5-F68EC4D5492B}"/>
    <dgm:cxn modelId="{B8BCFCAC-3DD8-41ED-BB3F-5ED434F5D010}" type="presOf" srcId="{694BD69B-983B-4FF4-8A76-A26CA99AA04C}" destId="{ED257FA4-D269-4456-B38D-27FA7F19B289}" srcOrd="0" destOrd="0" presId="urn:microsoft.com/office/officeart/2011/layout/HexagonRadial#1"/>
    <dgm:cxn modelId="{8144066D-01FE-4BCA-8B6A-0F75CB516E74}" type="presOf" srcId="{63BF98AC-B5B9-4F09-BA0C-B16A3FD1C5A2}" destId="{49908233-F10C-4F32-AB76-8173C7D0F960}" srcOrd="0" destOrd="0" presId="urn:microsoft.com/office/officeart/2011/layout/HexagonRadial#1"/>
    <dgm:cxn modelId="{3795C3DA-975B-40E9-9F06-527CD580A2D6}" srcId="{F4CF1B4B-3F17-427C-870B-CDE00F1005AA}" destId="{5DAD93D2-575B-4B64-917C-C2F5CFB8507B}" srcOrd="0" destOrd="0" parTransId="{BB4EC0E0-8D42-47BF-9A23-FE8F237F6F3B}" sibTransId="{3284D6D6-8B38-4BD1-A8E3-C4B0B88F9CA6}"/>
    <dgm:cxn modelId="{B4F8EEDC-DB91-4F71-A103-833948484200}" srcId="{5DAD93D2-575B-4B64-917C-C2F5CFB8507B}" destId="{7A5DBCBC-A240-467C-8EF6-8580771B7E89}" srcOrd="2" destOrd="0" parTransId="{6AD6A643-D9C1-474E-A75B-28FC16E1EFB6}" sibTransId="{50E65667-C71B-4FC6-91FD-664E6827B3E3}"/>
    <dgm:cxn modelId="{93C5FA39-6191-49B2-ACE7-151FE083B16D}" type="presOf" srcId="{F4CF1B4B-3F17-427C-870B-CDE00F1005AA}" destId="{D439EE25-E072-4DA4-ADCD-4820A33B44BF}" srcOrd="0" destOrd="0" presId="urn:microsoft.com/office/officeart/2011/layout/HexagonRadial#1"/>
    <dgm:cxn modelId="{B4C82133-7686-457E-A235-24AC95C221D6}" type="presOf" srcId="{181CC5D8-14A9-4A52-B848-132696B94D68}" destId="{A1BB5D64-0F6F-4026-87B7-3B0329C4AA8A}" srcOrd="0" destOrd="0" presId="urn:microsoft.com/office/officeart/2011/layout/HexagonRadial#1"/>
    <dgm:cxn modelId="{1EB7CD55-3E44-4870-A8A7-96A75906A79F}" type="presOf" srcId="{75C223CF-89EB-4F79-950E-39AFB028E9D3}" destId="{58CA4108-C052-4614-9F82-991BB9720718}" srcOrd="0" destOrd="0" presId="urn:microsoft.com/office/officeart/2011/layout/HexagonRadial#1"/>
    <dgm:cxn modelId="{26410EC4-9EB4-493C-911C-2576B4B71A3F}" type="presOf" srcId="{BB6A4FBA-CC92-4518-BA92-74490BCC3A64}" destId="{4A70B961-6C5D-495C-89B9-EF29F3B9E1B0}" srcOrd="0" destOrd="0" presId="urn:microsoft.com/office/officeart/2011/layout/HexagonRadial#1"/>
    <dgm:cxn modelId="{ACEB7291-BA88-4395-BEE0-89D7613AF694}" srcId="{5DAD93D2-575B-4B64-917C-C2F5CFB8507B}" destId="{75C223CF-89EB-4F79-950E-39AFB028E9D3}" srcOrd="0" destOrd="0" parTransId="{5949D4E2-8294-412B-96E3-E14CDEA918D2}" sibTransId="{868C4547-D118-4E52-9C33-7D6157457F18}"/>
    <dgm:cxn modelId="{F58F7343-12CB-478F-A7F9-54702E8D99DA}" type="presParOf" srcId="{D439EE25-E072-4DA4-ADCD-4820A33B44BF}" destId="{F4756BEC-80FD-4740-9C8F-FF065F860F68}" srcOrd="0" destOrd="0" presId="urn:microsoft.com/office/officeart/2011/layout/HexagonRadial#1"/>
    <dgm:cxn modelId="{855F55A6-E68A-46C5-B837-55C7C0391F8B}" type="presParOf" srcId="{D439EE25-E072-4DA4-ADCD-4820A33B44BF}" destId="{395C625B-6CC9-4686-8119-F7DD6A40AD72}" srcOrd="1" destOrd="0" presId="urn:microsoft.com/office/officeart/2011/layout/HexagonRadial#1"/>
    <dgm:cxn modelId="{788AF180-1CF5-4B37-A396-7962D3D3C23D}" type="presParOf" srcId="{395C625B-6CC9-4686-8119-F7DD6A40AD72}" destId="{3A91EA55-F6CC-4B0C-9363-D305D08BA873}" srcOrd="0" destOrd="0" presId="urn:microsoft.com/office/officeart/2011/layout/HexagonRadial#1"/>
    <dgm:cxn modelId="{84185509-A4AF-4991-B862-94960C90E554}" type="presParOf" srcId="{D439EE25-E072-4DA4-ADCD-4820A33B44BF}" destId="{58CA4108-C052-4614-9F82-991BB9720718}" srcOrd="2" destOrd="0" presId="urn:microsoft.com/office/officeart/2011/layout/HexagonRadial#1"/>
    <dgm:cxn modelId="{C4FDFF5E-7A92-435B-9B8A-0023676E1523}" type="presParOf" srcId="{D439EE25-E072-4DA4-ADCD-4820A33B44BF}" destId="{09A52729-80D2-4981-B18A-6803CB4E5307}" srcOrd="3" destOrd="0" presId="urn:microsoft.com/office/officeart/2011/layout/HexagonRadial#1"/>
    <dgm:cxn modelId="{C0562311-555F-44A8-8B97-E1989ADB9F66}" type="presParOf" srcId="{09A52729-80D2-4981-B18A-6803CB4E5307}" destId="{D866C985-F4B3-48EC-8A1F-228A4B77D0DF}" srcOrd="0" destOrd="0" presId="urn:microsoft.com/office/officeart/2011/layout/HexagonRadial#1"/>
    <dgm:cxn modelId="{0A019A99-C56D-4F61-912A-98075F7108A3}" type="presParOf" srcId="{D439EE25-E072-4DA4-ADCD-4820A33B44BF}" destId="{4A70B961-6C5D-495C-89B9-EF29F3B9E1B0}" srcOrd="4" destOrd="0" presId="urn:microsoft.com/office/officeart/2011/layout/HexagonRadial#1"/>
    <dgm:cxn modelId="{82961791-6623-4742-88A5-F4E496851178}" type="presParOf" srcId="{D439EE25-E072-4DA4-ADCD-4820A33B44BF}" destId="{CAEE9C65-1403-4218-B90A-CF462767B62D}" srcOrd="5" destOrd="0" presId="urn:microsoft.com/office/officeart/2011/layout/HexagonRadial#1"/>
    <dgm:cxn modelId="{BCD66BDD-C1BE-494B-B75A-50ED91872F03}" type="presParOf" srcId="{CAEE9C65-1403-4218-B90A-CF462767B62D}" destId="{665CBE55-0F94-4FE9-9C19-ED7E279D5200}" srcOrd="0" destOrd="0" presId="urn:microsoft.com/office/officeart/2011/layout/HexagonRadial#1"/>
    <dgm:cxn modelId="{3F98FF71-9635-4890-8749-7564F7147125}" type="presParOf" srcId="{D439EE25-E072-4DA4-ADCD-4820A33B44BF}" destId="{4BC6063E-447F-435E-A144-AB3C2AC65214}" srcOrd="6" destOrd="0" presId="urn:microsoft.com/office/officeart/2011/layout/HexagonRadial#1"/>
    <dgm:cxn modelId="{9A6A9A7A-50E3-4999-83EE-8260ED6947AC}" type="presParOf" srcId="{D439EE25-E072-4DA4-ADCD-4820A33B44BF}" destId="{EB9CD8B1-8830-4B23-B794-ADCD1476BC1B}" srcOrd="7" destOrd="0" presId="urn:microsoft.com/office/officeart/2011/layout/HexagonRadial#1"/>
    <dgm:cxn modelId="{CB6F9341-B5CE-4981-A330-24F6362FB16B}" type="presParOf" srcId="{EB9CD8B1-8830-4B23-B794-ADCD1476BC1B}" destId="{A1A26457-F441-439F-8926-D0F7DC55FCE1}" srcOrd="0" destOrd="0" presId="urn:microsoft.com/office/officeart/2011/layout/HexagonRadial#1"/>
    <dgm:cxn modelId="{68D7C31F-34F5-4B36-A221-2EB3D8DBDC02}" type="presParOf" srcId="{D439EE25-E072-4DA4-ADCD-4820A33B44BF}" destId="{49908233-F10C-4F32-AB76-8173C7D0F960}" srcOrd="8" destOrd="0" presId="urn:microsoft.com/office/officeart/2011/layout/HexagonRadial#1"/>
    <dgm:cxn modelId="{1A630B2A-275C-4DE8-929F-CD3589FDF644}" type="presParOf" srcId="{D439EE25-E072-4DA4-ADCD-4820A33B44BF}" destId="{44970BC7-8432-4A43-AC17-C9CA495FD395}" srcOrd="9" destOrd="0" presId="urn:microsoft.com/office/officeart/2011/layout/HexagonRadial#1"/>
    <dgm:cxn modelId="{2950DDFE-7FDB-4B33-B125-F7438CD1FAB8}" type="presParOf" srcId="{44970BC7-8432-4A43-AC17-C9CA495FD395}" destId="{B994C1E2-13A7-4969-9626-805D8FD7C447}" srcOrd="0" destOrd="0" presId="urn:microsoft.com/office/officeart/2011/layout/HexagonRadial#1"/>
    <dgm:cxn modelId="{FC410820-5334-4737-81EB-DB2E906944E9}" type="presParOf" srcId="{D439EE25-E072-4DA4-ADCD-4820A33B44BF}" destId="{ED257FA4-D269-4456-B38D-27FA7F19B289}" srcOrd="10" destOrd="0" presId="urn:microsoft.com/office/officeart/2011/layout/HexagonRadial#1"/>
    <dgm:cxn modelId="{07193D60-A24A-48B8-938C-C998AC3D8134}" type="presParOf" srcId="{D439EE25-E072-4DA4-ADCD-4820A33B44BF}" destId="{6B2E479E-FD92-43C6-AF3B-AEC27F08BBA2}" srcOrd="11" destOrd="0" presId="urn:microsoft.com/office/officeart/2011/layout/HexagonRadial#1"/>
    <dgm:cxn modelId="{9E289C6D-7B9F-4796-BAA8-13F437A61072}" type="presParOf" srcId="{6B2E479E-FD92-43C6-AF3B-AEC27F08BBA2}" destId="{D76F47A6-5F1D-486E-A9E9-00186A0A71DD}" srcOrd="0" destOrd="0" presId="urn:microsoft.com/office/officeart/2011/layout/HexagonRadial#1"/>
    <dgm:cxn modelId="{B529B310-3D2B-48C0-B20F-266FB9D0DCC0}" type="presParOf" srcId="{D439EE25-E072-4DA4-ADCD-4820A33B44BF}" destId="{A1BB5D64-0F6F-4026-87B7-3B0329C4AA8A}" srcOrd="12" destOrd="0" presId="urn:microsoft.com/office/officeart/2011/layout/Hexagon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B5CE96-F8C7-4AC7-9A12-178760BC3FB4}" type="doc">
      <dgm:prSet loTypeId="urn:microsoft.com/office/officeart/2005/8/layout/lProcess1" loCatId="process" qsTypeId="urn:microsoft.com/office/officeart/2005/8/quickstyle/simple1" qsCatId="simple" csTypeId="urn:microsoft.com/office/officeart/2005/8/colors/colorful4" csCatId="colorful" phldr="1"/>
      <dgm:spPr/>
      <dgm:t>
        <a:bodyPr/>
        <a:lstStyle/>
        <a:p>
          <a:endParaRPr lang="tr-TR"/>
        </a:p>
      </dgm:t>
    </dgm:pt>
    <dgm:pt modelId="{D1AD9DEC-C2AC-4997-942E-60725A4219E7}">
      <dgm:prSet phldrT="[Metin]" custT="1"/>
      <dgm:spPr/>
      <dgm:t>
        <a:bodyPr/>
        <a:lstStyle/>
        <a:p>
          <a:r>
            <a:rPr lang="tr-TR" sz="2000" dirty="0" smtClean="0"/>
            <a:t>Heves ve enerji kaybı</a:t>
          </a:r>
          <a:endParaRPr lang="tr-TR" sz="2000" dirty="0"/>
        </a:p>
      </dgm:t>
    </dgm:pt>
    <dgm:pt modelId="{EC60953E-BA8E-4CBA-B783-21BEC1796FE9}" type="parTrans" cxnId="{EF0EA7B1-075E-49FA-A933-48E2CAEF8BFA}">
      <dgm:prSet/>
      <dgm:spPr/>
      <dgm:t>
        <a:bodyPr/>
        <a:lstStyle/>
        <a:p>
          <a:endParaRPr lang="tr-TR"/>
        </a:p>
      </dgm:t>
    </dgm:pt>
    <dgm:pt modelId="{9D745BC4-80DC-4D4D-9080-712A31AF7A1B}" type="sibTrans" cxnId="{EF0EA7B1-075E-49FA-A933-48E2CAEF8BFA}">
      <dgm:prSet/>
      <dgm:spPr/>
      <dgm:t>
        <a:bodyPr/>
        <a:lstStyle/>
        <a:p>
          <a:endParaRPr lang="tr-TR"/>
        </a:p>
      </dgm:t>
    </dgm:pt>
    <dgm:pt modelId="{6AB20522-0E8D-4FE0-B154-8E304B9A8751}">
      <dgm:prSet phldrT="[Metin]" custT="1"/>
      <dgm:spPr/>
      <dgm:t>
        <a:bodyPr/>
        <a:lstStyle/>
        <a:p>
          <a:r>
            <a:rPr lang="tr-TR" sz="2000" dirty="0" smtClean="0"/>
            <a:t>İştahsızlık</a:t>
          </a:r>
          <a:endParaRPr lang="tr-TR" sz="2000" dirty="0"/>
        </a:p>
      </dgm:t>
    </dgm:pt>
    <dgm:pt modelId="{ACA527FD-8E7E-4737-8466-686B7B2A11A7}" type="parTrans" cxnId="{B4B97162-B856-440F-9CE1-48CF341BF37D}">
      <dgm:prSet/>
      <dgm:spPr/>
      <dgm:t>
        <a:bodyPr/>
        <a:lstStyle/>
        <a:p>
          <a:endParaRPr lang="tr-TR"/>
        </a:p>
      </dgm:t>
    </dgm:pt>
    <dgm:pt modelId="{130E261F-E621-424A-B258-7497C7E2068F}" type="sibTrans" cxnId="{B4B97162-B856-440F-9CE1-48CF341BF37D}">
      <dgm:prSet/>
      <dgm:spPr/>
      <dgm:t>
        <a:bodyPr/>
        <a:lstStyle/>
        <a:p>
          <a:endParaRPr lang="tr-TR"/>
        </a:p>
      </dgm:t>
    </dgm:pt>
    <dgm:pt modelId="{22128458-7DF3-4421-A36A-081DF07B10F8}">
      <dgm:prSet phldrT="[Metin]" custT="1"/>
      <dgm:spPr/>
      <dgm:t>
        <a:bodyPr/>
        <a:lstStyle/>
        <a:p>
          <a:r>
            <a:rPr lang="tr-TR" sz="2000" dirty="0" smtClean="0"/>
            <a:t>Sebepsiz</a:t>
          </a:r>
          <a:r>
            <a:rPr lang="tr-TR" sz="2300" dirty="0" smtClean="0"/>
            <a:t> ağlamalar</a:t>
          </a:r>
          <a:endParaRPr lang="tr-TR" sz="2300" dirty="0"/>
        </a:p>
      </dgm:t>
    </dgm:pt>
    <dgm:pt modelId="{BA147B24-C92E-441E-9A14-3756A409A0AC}" type="parTrans" cxnId="{E57A0EE8-62E1-49AD-9D80-FF7721BD45F6}">
      <dgm:prSet/>
      <dgm:spPr/>
      <dgm:t>
        <a:bodyPr/>
        <a:lstStyle/>
        <a:p>
          <a:endParaRPr lang="tr-TR"/>
        </a:p>
      </dgm:t>
    </dgm:pt>
    <dgm:pt modelId="{F0A895BE-FEC7-4698-BA0C-D32044B4130A}" type="sibTrans" cxnId="{E57A0EE8-62E1-49AD-9D80-FF7721BD45F6}">
      <dgm:prSet/>
      <dgm:spPr/>
      <dgm:t>
        <a:bodyPr/>
        <a:lstStyle/>
        <a:p>
          <a:endParaRPr lang="tr-TR"/>
        </a:p>
      </dgm:t>
    </dgm:pt>
    <dgm:pt modelId="{CFADA068-6324-45CF-A57D-572F56CFC577}">
      <dgm:prSet phldrT="[Metin]" custT="1"/>
      <dgm:spPr/>
      <dgm:t>
        <a:bodyPr/>
        <a:lstStyle/>
        <a:p>
          <a:r>
            <a:rPr lang="tr-TR" sz="2000" dirty="0" smtClean="0"/>
            <a:t>Alıngan ve sinirli olma</a:t>
          </a:r>
          <a:endParaRPr lang="tr-TR" sz="2000" dirty="0"/>
        </a:p>
      </dgm:t>
    </dgm:pt>
    <dgm:pt modelId="{3BF43092-746F-47E8-A555-D84C052E1D88}" type="parTrans" cxnId="{827CE2E7-7C7B-4E34-B57F-81DC7F7CC918}">
      <dgm:prSet/>
      <dgm:spPr/>
      <dgm:t>
        <a:bodyPr/>
        <a:lstStyle/>
        <a:p>
          <a:endParaRPr lang="tr-TR"/>
        </a:p>
      </dgm:t>
    </dgm:pt>
    <dgm:pt modelId="{EF2CEC54-D55C-42E4-A4F5-5C529BB008D9}" type="sibTrans" cxnId="{827CE2E7-7C7B-4E34-B57F-81DC7F7CC918}">
      <dgm:prSet/>
      <dgm:spPr/>
      <dgm:t>
        <a:bodyPr/>
        <a:lstStyle/>
        <a:p>
          <a:endParaRPr lang="tr-TR"/>
        </a:p>
      </dgm:t>
    </dgm:pt>
    <dgm:pt modelId="{FBC84671-5A33-44F2-A55A-820246BD4F64}">
      <dgm:prSet phldrT="[Metin]" custT="1"/>
      <dgm:spPr/>
      <dgm:t>
        <a:bodyPr/>
        <a:lstStyle/>
        <a:p>
          <a:r>
            <a:rPr lang="tr-TR" sz="2000" dirty="0" smtClean="0"/>
            <a:t>Uyku bozuklukları</a:t>
          </a:r>
          <a:endParaRPr lang="tr-TR" sz="2000" dirty="0"/>
        </a:p>
      </dgm:t>
    </dgm:pt>
    <dgm:pt modelId="{8C8A0F83-AF0D-47EF-8972-8929A63DE794}" type="parTrans" cxnId="{2847C0DC-3F50-4C5C-A469-F26C1E654FF3}">
      <dgm:prSet/>
      <dgm:spPr/>
      <dgm:t>
        <a:bodyPr/>
        <a:lstStyle/>
        <a:p>
          <a:endParaRPr lang="tr-TR"/>
        </a:p>
      </dgm:t>
    </dgm:pt>
    <dgm:pt modelId="{11D7A9AA-1C4B-4C4E-94E0-6B43DFA0E7AA}" type="sibTrans" cxnId="{2847C0DC-3F50-4C5C-A469-F26C1E654FF3}">
      <dgm:prSet/>
      <dgm:spPr/>
      <dgm:t>
        <a:bodyPr/>
        <a:lstStyle/>
        <a:p>
          <a:endParaRPr lang="tr-TR"/>
        </a:p>
      </dgm:t>
    </dgm:pt>
    <dgm:pt modelId="{5B81BBDB-0430-4B4B-A859-62AB983DB460}">
      <dgm:prSet phldrT="[Metin]" custT="1"/>
      <dgm:spPr/>
      <dgm:t>
        <a:bodyPr/>
        <a:lstStyle/>
        <a:p>
          <a:r>
            <a:rPr lang="tr-TR" sz="2000" dirty="0" smtClean="0"/>
            <a:t>Psikosomatik belirtiler</a:t>
          </a:r>
          <a:endParaRPr lang="tr-TR" sz="2000" dirty="0"/>
        </a:p>
      </dgm:t>
    </dgm:pt>
    <dgm:pt modelId="{9CA8FDAC-1046-4433-ABD4-EFD9EF92AC8C}" type="parTrans" cxnId="{922E27CD-E549-4A18-854F-D51CF68C6A30}">
      <dgm:prSet/>
      <dgm:spPr/>
      <dgm:t>
        <a:bodyPr/>
        <a:lstStyle/>
        <a:p>
          <a:endParaRPr lang="tr-TR"/>
        </a:p>
      </dgm:t>
    </dgm:pt>
    <dgm:pt modelId="{ADE5D8C5-1CAA-4C4A-979A-9CD210AE0112}" type="sibTrans" cxnId="{922E27CD-E549-4A18-854F-D51CF68C6A30}">
      <dgm:prSet/>
      <dgm:spPr/>
      <dgm:t>
        <a:bodyPr/>
        <a:lstStyle/>
        <a:p>
          <a:endParaRPr lang="tr-TR"/>
        </a:p>
      </dgm:t>
    </dgm:pt>
    <dgm:pt modelId="{2E65A781-7EC2-4E86-B4D1-35E1CB77411B}" type="pres">
      <dgm:prSet presAssocID="{B7B5CE96-F8C7-4AC7-9A12-178760BC3FB4}" presName="Name0" presStyleCnt="0">
        <dgm:presLayoutVars>
          <dgm:dir/>
          <dgm:animLvl val="lvl"/>
          <dgm:resizeHandles val="exact"/>
        </dgm:presLayoutVars>
      </dgm:prSet>
      <dgm:spPr/>
      <dgm:t>
        <a:bodyPr/>
        <a:lstStyle/>
        <a:p>
          <a:endParaRPr lang="tr-TR"/>
        </a:p>
      </dgm:t>
    </dgm:pt>
    <dgm:pt modelId="{07F183D6-F9B0-4077-981C-A5DDD2417A13}" type="pres">
      <dgm:prSet presAssocID="{D1AD9DEC-C2AC-4997-942E-60725A4219E7}" presName="vertFlow" presStyleCnt="0"/>
      <dgm:spPr/>
      <dgm:t>
        <a:bodyPr/>
        <a:lstStyle/>
        <a:p>
          <a:endParaRPr lang="tr-TR"/>
        </a:p>
      </dgm:t>
    </dgm:pt>
    <dgm:pt modelId="{72944A3B-75EF-4F37-B1B9-1C55DC37F461}" type="pres">
      <dgm:prSet presAssocID="{D1AD9DEC-C2AC-4997-942E-60725A4219E7}" presName="header" presStyleLbl="node1" presStyleIdx="0" presStyleCnt="2"/>
      <dgm:spPr/>
      <dgm:t>
        <a:bodyPr/>
        <a:lstStyle/>
        <a:p>
          <a:endParaRPr lang="tr-TR"/>
        </a:p>
      </dgm:t>
    </dgm:pt>
    <dgm:pt modelId="{C2E58B6E-1BB8-44F9-94D7-636B9CC39532}" type="pres">
      <dgm:prSet presAssocID="{ACA527FD-8E7E-4737-8466-686B7B2A11A7}" presName="parTrans" presStyleLbl="sibTrans2D1" presStyleIdx="0" presStyleCnt="4"/>
      <dgm:spPr/>
      <dgm:t>
        <a:bodyPr/>
        <a:lstStyle/>
        <a:p>
          <a:endParaRPr lang="tr-TR"/>
        </a:p>
      </dgm:t>
    </dgm:pt>
    <dgm:pt modelId="{535AB174-B7CA-4E8E-9BBE-16E8B4672F0C}" type="pres">
      <dgm:prSet presAssocID="{6AB20522-0E8D-4FE0-B154-8E304B9A8751}" presName="child" presStyleLbl="alignAccFollowNode1" presStyleIdx="0" presStyleCnt="4">
        <dgm:presLayoutVars>
          <dgm:chMax val="0"/>
          <dgm:bulletEnabled val="1"/>
        </dgm:presLayoutVars>
      </dgm:prSet>
      <dgm:spPr/>
      <dgm:t>
        <a:bodyPr/>
        <a:lstStyle/>
        <a:p>
          <a:endParaRPr lang="tr-TR"/>
        </a:p>
      </dgm:t>
    </dgm:pt>
    <dgm:pt modelId="{4C850D2B-35CF-429B-B788-4E1F387F8477}" type="pres">
      <dgm:prSet presAssocID="{130E261F-E621-424A-B258-7497C7E2068F}" presName="sibTrans" presStyleLbl="sibTrans2D1" presStyleIdx="1" presStyleCnt="4"/>
      <dgm:spPr/>
      <dgm:t>
        <a:bodyPr/>
        <a:lstStyle/>
        <a:p>
          <a:endParaRPr lang="tr-TR"/>
        </a:p>
      </dgm:t>
    </dgm:pt>
    <dgm:pt modelId="{CA1A3CA7-44C2-4A7B-ADE2-F673E4F7BE40}" type="pres">
      <dgm:prSet presAssocID="{22128458-7DF3-4421-A36A-081DF07B10F8}" presName="child" presStyleLbl="alignAccFollowNode1" presStyleIdx="1" presStyleCnt="4">
        <dgm:presLayoutVars>
          <dgm:chMax val="0"/>
          <dgm:bulletEnabled val="1"/>
        </dgm:presLayoutVars>
      </dgm:prSet>
      <dgm:spPr/>
      <dgm:t>
        <a:bodyPr/>
        <a:lstStyle/>
        <a:p>
          <a:endParaRPr lang="tr-TR"/>
        </a:p>
      </dgm:t>
    </dgm:pt>
    <dgm:pt modelId="{659C30EB-C147-47DD-AA5C-E0C5F56FE19D}" type="pres">
      <dgm:prSet presAssocID="{D1AD9DEC-C2AC-4997-942E-60725A4219E7}" presName="hSp" presStyleCnt="0"/>
      <dgm:spPr/>
      <dgm:t>
        <a:bodyPr/>
        <a:lstStyle/>
        <a:p>
          <a:endParaRPr lang="tr-TR"/>
        </a:p>
      </dgm:t>
    </dgm:pt>
    <dgm:pt modelId="{A86D68A5-4B87-4D27-92D8-83E695FB78D4}" type="pres">
      <dgm:prSet presAssocID="{CFADA068-6324-45CF-A57D-572F56CFC577}" presName="vertFlow" presStyleCnt="0"/>
      <dgm:spPr/>
      <dgm:t>
        <a:bodyPr/>
        <a:lstStyle/>
        <a:p>
          <a:endParaRPr lang="tr-TR"/>
        </a:p>
      </dgm:t>
    </dgm:pt>
    <dgm:pt modelId="{F1754B43-C2C3-403F-9D90-A39372AD878F}" type="pres">
      <dgm:prSet presAssocID="{CFADA068-6324-45CF-A57D-572F56CFC577}" presName="header" presStyleLbl="node1" presStyleIdx="1" presStyleCnt="2"/>
      <dgm:spPr/>
      <dgm:t>
        <a:bodyPr/>
        <a:lstStyle/>
        <a:p>
          <a:endParaRPr lang="tr-TR"/>
        </a:p>
      </dgm:t>
    </dgm:pt>
    <dgm:pt modelId="{DC07CD4F-762C-40C5-83BD-05A9245BA72A}" type="pres">
      <dgm:prSet presAssocID="{8C8A0F83-AF0D-47EF-8972-8929A63DE794}" presName="parTrans" presStyleLbl="sibTrans2D1" presStyleIdx="2" presStyleCnt="4"/>
      <dgm:spPr/>
      <dgm:t>
        <a:bodyPr/>
        <a:lstStyle/>
        <a:p>
          <a:endParaRPr lang="tr-TR"/>
        </a:p>
      </dgm:t>
    </dgm:pt>
    <dgm:pt modelId="{F068BFEC-50FE-457D-8997-02D9B24D65AC}" type="pres">
      <dgm:prSet presAssocID="{FBC84671-5A33-44F2-A55A-820246BD4F64}" presName="child" presStyleLbl="alignAccFollowNode1" presStyleIdx="2" presStyleCnt="4">
        <dgm:presLayoutVars>
          <dgm:chMax val="0"/>
          <dgm:bulletEnabled val="1"/>
        </dgm:presLayoutVars>
      </dgm:prSet>
      <dgm:spPr/>
      <dgm:t>
        <a:bodyPr/>
        <a:lstStyle/>
        <a:p>
          <a:endParaRPr lang="tr-TR"/>
        </a:p>
      </dgm:t>
    </dgm:pt>
    <dgm:pt modelId="{266C6136-BC83-4892-8D87-8F3B5BA2A3FB}" type="pres">
      <dgm:prSet presAssocID="{11D7A9AA-1C4B-4C4E-94E0-6B43DFA0E7AA}" presName="sibTrans" presStyleLbl="sibTrans2D1" presStyleIdx="3" presStyleCnt="4"/>
      <dgm:spPr/>
      <dgm:t>
        <a:bodyPr/>
        <a:lstStyle/>
        <a:p>
          <a:endParaRPr lang="tr-TR"/>
        </a:p>
      </dgm:t>
    </dgm:pt>
    <dgm:pt modelId="{3F13A87E-C6D1-406C-8473-F32ABFC34F33}" type="pres">
      <dgm:prSet presAssocID="{5B81BBDB-0430-4B4B-A859-62AB983DB460}" presName="child" presStyleLbl="alignAccFollowNode1" presStyleIdx="3" presStyleCnt="4">
        <dgm:presLayoutVars>
          <dgm:chMax val="0"/>
          <dgm:bulletEnabled val="1"/>
        </dgm:presLayoutVars>
      </dgm:prSet>
      <dgm:spPr/>
      <dgm:t>
        <a:bodyPr/>
        <a:lstStyle/>
        <a:p>
          <a:endParaRPr lang="tr-TR"/>
        </a:p>
      </dgm:t>
    </dgm:pt>
  </dgm:ptLst>
  <dgm:cxnLst>
    <dgm:cxn modelId="{922E27CD-E549-4A18-854F-D51CF68C6A30}" srcId="{CFADA068-6324-45CF-A57D-572F56CFC577}" destId="{5B81BBDB-0430-4B4B-A859-62AB983DB460}" srcOrd="1" destOrd="0" parTransId="{9CA8FDAC-1046-4433-ABD4-EFD9EF92AC8C}" sibTransId="{ADE5D8C5-1CAA-4C4A-979A-9CD210AE0112}"/>
    <dgm:cxn modelId="{C9DF7560-C03F-4A52-AE13-353FDEF83111}" type="presOf" srcId="{CFADA068-6324-45CF-A57D-572F56CFC577}" destId="{F1754B43-C2C3-403F-9D90-A39372AD878F}" srcOrd="0" destOrd="0" presId="urn:microsoft.com/office/officeart/2005/8/layout/lProcess1"/>
    <dgm:cxn modelId="{EF0EA7B1-075E-49FA-A933-48E2CAEF8BFA}" srcId="{B7B5CE96-F8C7-4AC7-9A12-178760BC3FB4}" destId="{D1AD9DEC-C2AC-4997-942E-60725A4219E7}" srcOrd="0" destOrd="0" parTransId="{EC60953E-BA8E-4CBA-B783-21BEC1796FE9}" sibTransId="{9D745BC4-80DC-4D4D-9080-712A31AF7A1B}"/>
    <dgm:cxn modelId="{827CE2E7-7C7B-4E34-B57F-81DC7F7CC918}" srcId="{B7B5CE96-F8C7-4AC7-9A12-178760BC3FB4}" destId="{CFADA068-6324-45CF-A57D-572F56CFC577}" srcOrd="1" destOrd="0" parTransId="{3BF43092-746F-47E8-A555-D84C052E1D88}" sibTransId="{EF2CEC54-D55C-42E4-A4F5-5C529BB008D9}"/>
    <dgm:cxn modelId="{0CD658A0-8D6C-476C-A1E3-03D46AFB5B4F}" type="presOf" srcId="{11D7A9AA-1C4B-4C4E-94E0-6B43DFA0E7AA}" destId="{266C6136-BC83-4892-8D87-8F3B5BA2A3FB}" srcOrd="0" destOrd="0" presId="urn:microsoft.com/office/officeart/2005/8/layout/lProcess1"/>
    <dgm:cxn modelId="{2847C0DC-3F50-4C5C-A469-F26C1E654FF3}" srcId="{CFADA068-6324-45CF-A57D-572F56CFC577}" destId="{FBC84671-5A33-44F2-A55A-820246BD4F64}" srcOrd="0" destOrd="0" parTransId="{8C8A0F83-AF0D-47EF-8972-8929A63DE794}" sibTransId="{11D7A9AA-1C4B-4C4E-94E0-6B43DFA0E7AA}"/>
    <dgm:cxn modelId="{1BA00D89-2F94-4FC0-89A7-4D742194B15A}" type="presOf" srcId="{130E261F-E621-424A-B258-7497C7E2068F}" destId="{4C850D2B-35CF-429B-B788-4E1F387F8477}" srcOrd="0" destOrd="0" presId="urn:microsoft.com/office/officeart/2005/8/layout/lProcess1"/>
    <dgm:cxn modelId="{5E46ED15-1E19-460E-8EA8-A5309471C56E}" type="presOf" srcId="{6AB20522-0E8D-4FE0-B154-8E304B9A8751}" destId="{535AB174-B7CA-4E8E-9BBE-16E8B4672F0C}" srcOrd="0" destOrd="0" presId="urn:microsoft.com/office/officeart/2005/8/layout/lProcess1"/>
    <dgm:cxn modelId="{E57A0EE8-62E1-49AD-9D80-FF7721BD45F6}" srcId="{D1AD9DEC-C2AC-4997-942E-60725A4219E7}" destId="{22128458-7DF3-4421-A36A-081DF07B10F8}" srcOrd="1" destOrd="0" parTransId="{BA147B24-C92E-441E-9A14-3756A409A0AC}" sibTransId="{F0A895BE-FEC7-4698-BA0C-D32044B4130A}"/>
    <dgm:cxn modelId="{0365F7DD-C09E-417C-B5D4-C0C62CDD0873}" type="presOf" srcId="{B7B5CE96-F8C7-4AC7-9A12-178760BC3FB4}" destId="{2E65A781-7EC2-4E86-B4D1-35E1CB77411B}" srcOrd="0" destOrd="0" presId="urn:microsoft.com/office/officeart/2005/8/layout/lProcess1"/>
    <dgm:cxn modelId="{A45CAD41-3EE9-4687-A34B-EC16C95101C8}" type="presOf" srcId="{FBC84671-5A33-44F2-A55A-820246BD4F64}" destId="{F068BFEC-50FE-457D-8997-02D9B24D65AC}" srcOrd="0" destOrd="0" presId="urn:microsoft.com/office/officeart/2005/8/layout/lProcess1"/>
    <dgm:cxn modelId="{DB6BBC08-E17C-4C34-BE01-004BC1F245F7}" type="presOf" srcId="{5B81BBDB-0430-4B4B-A859-62AB983DB460}" destId="{3F13A87E-C6D1-406C-8473-F32ABFC34F33}" srcOrd="0" destOrd="0" presId="urn:microsoft.com/office/officeart/2005/8/layout/lProcess1"/>
    <dgm:cxn modelId="{B4B97162-B856-440F-9CE1-48CF341BF37D}" srcId="{D1AD9DEC-C2AC-4997-942E-60725A4219E7}" destId="{6AB20522-0E8D-4FE0-B154-8E304B9A8751}" srcOrd="0" destOrd="0" parTransId="{ACA527FD-8E7E-4737-8466-686B7B2A11A7}" sibTransId="{130E261F-E621-424A-B258-7497C7E2068F}"/>
    <dgm:cxn modelId="{E4B019AB-2828-4283-B0CD-EFB7EB61786E}" type="presOf" srcId="{22128458-7DF3-4421-A36A-081DF07B10F8}" destId="{CA1A3CA7-44C2-4A7B-ADE2-F673E4F7BE40}" srcOrd="0" destOrd="0" presId="urn:microsoft.com/office/officeart/2005/8/layout/lProcess1"/>
    <dgm:cxn modelId="{7F0E8C9B-F898-4FE3-8D7A-14FFB20ED548}" type="presOf" srcId="{ACA527FD-8E7E-4737-8466-686B7B2A11A7}" destId="{C2E58B6E-1BB8-44F9-94D7-636B9CC39532}" srcOrd="0" destOrd="0" presId="urn:microsoft.com/office/officeart/2005/8/layout/lProcess1"/>
    <dgm:cxn modelId="{74A2153B-3308-4062-B2FC-4A6A91E3B5D8}" type="presOf" srcId="{8C8A0F83-AF0D-47EF-8972-8929A63DE794}" destId="{DC07CD4F-762C-40C5-83BD-05A9245BA72A}" srcOrd="0" destOrd="0" presId="urn:microsoft.com/office/officeart/2005/8/layout/lProcess1"/>
    <dgm:cxn modelId="{BE38EDB0-4319-47AE-B724-4822591F9029}" type="presOf" srcId="{D1AD9DEC-C2AC-4997-942E-60725A4219E7}" destId="{72944A3B-75EF-4F37-B1B9-1C55DC37F461}" srcOrd="0" destOrd="0" presId="urn:microsoft.com/office/officeart/2005/8/layout/lProcess1"/>
    <dgm:cxn modelId="{1805CD1D-8E7E-4251-8416-18D3AB11DF72}" type="presParOf" srcId="{2E65A781-7EC2-4E86-B4D1-35E1CB77411B}" destId="{07F183D6-F9B0-4077-981C-A5DDD2417A13}" srcOrd="0" destOrd="0" presId="urn:microsoft.com/office/officeart/2005/8/layout/lProcess1"/>
    <dgm:cxn modelId="{B30E59C6-D20A-4C4D-992F-94B497DC47C4}" type="presParOf" srcId="{07F183D6-F9B0-4077-981C-A5DDD2417A13}" destId="{72944A3B-75EF-4F37-B1B9-1C55DC37F461}" srcOrd="0" destOrd="0" presId="urn:microsoft.com/office/officeart/2005/8/layout/lProcess1"/>
    <dgm:cxn modelId="{3FFECD39-9AEC-4BE4-AF93-FFF08720DCC6}" type="presParOf" srcId="{07F183D6-F9B0-4077-981C-A5DDD2417A13}" destId="{C2E58B6E-1BB8-44F9-94D7-636B9CC39532}" srcOrd="1" destOrd="0" presId="urn:microsoft.com/office/officeart/2005/8/layout/lProcess1"/>
    <dgm:cxn modelId="{3551807D-60DB-4202-AFFA-8C5864A45C7C}" type="presParOf" srcId="{07F183D6-F9B0-4077-981C-A5DDD2417A13}" destId="{535AB174-B7CA-4E8E-9BBE-16E8B4672F0C}" srcOrd="2" destOrd="0" presId="urn:microsoft.com/office/officeart/2005/8/layout/lProcess1"/>
    <dgm:cxn modelId="{1992C694-7A05-4BD7-A7E5-824B30FD4D10}" type="presParOf" srcId="{07F183D6-F9B0-4077-981C-A5DDD2417A13}" destId="{4C850D2B-35CF-429B-B788-4E1F387F8477}" srcOrd="3" destOrd="0" presId="urn:microsoft.com/office/officeart/2005/8/layout/lProcess1"/>
    <dgm:cxn modelId="{157F4AB4-0326-49AB-95C6-718B66423D76}" type="presParOf" srcId="{07F183D6-F9B0-4077-981C-A5DDD2417A13}" destId="{CA1A3CA7-44C2-4A7B-ADE2-F673E4F7BE40}" srcOrd="4" destOrd="0" presId="urn:microsoft.com/office/officeart/2005/8/layout/lProcess1"/>
    <dgm:cxn modelId="{BD794166-77A0-4FC6-B0A2-9C01E30A41EE}" type="presParOf" srcId="{2E65A781-7EC2-4E86-B4D1-35E1CB77411B}" destId="{659C30EB-C147-47DD-AA5C-E0C5F56FE19D}" srcOrd="1" destOrd="0" presId="urn:microsoft.com/office/officeart/2005/8/layout/lProcess1"/>
    <dgm:cxn modelId="{AC00F125-1382-4936-9F97-61726CE0D16A}" type="presParOf" srcId="{2E65A781-7EC2-4E86-B4D1-35E1CB77411B}" destId="{A86D68A5-4B87-4D27-92D8-83E695FB78D4}" srcOrd="2" destOrd="0" presId="urn:microsoft.com/office/officeart/2005/8/layout/lProcess1"/>
    <dgm:cxn modelId="{BE2D7E41-BB06-47EF-AF95-E96AC0AE3D9F}" type="presParOf" srcId="{A86D68A5-4B87-4D27-92D8-83E695FB78D4}" destId="{F1754B43-C2C3-403F-9D90-A39372AD878F}" srcOrd="0" destOrd="0" presId="urn:microsoft.com/office/officeart/2005/8/layout/lProcess1"/>
    <dgm:cxn modelId="{EF8864F9-89AA-4770-A445-E079B40B834D}" type="presParOf" srcId="{A86D68A5-4B87-4D27-92D8-83E695FB78D4}" destId="{DC07CD4F-762C-40C5-83BD-05A9245BA72A}" srcOrd="1" destOrd="0" presId="urn:microsoft.com/office/officeart/2005/8/layout/lProcess1"/>
    <dgm:cxn modelId="{C38BFC1E-2C9D-4CA0-9B79-9D530928854E}" type="presParOf" srcId="{A86D68A5-4B87-4D27-92D8-83E695FB78D4}" destId="{F068BFEC-50FE-457D-8997-02D9B24D65AC}" srcOrd="2" destOrd="0" presId="urn:microsoft.com/office/officeart/2005/8/layout/lProcess1"/>
    <dgm:cxn modelId="{2978DF73-8859-43D2-A089-86DC9B0DCA0D}" type="presParOf" srcId="{A86D68A5-4B87-4D27-92D8-83E695FB78D4}" destId="{266C6136-BC83-4892-8D87-8F3B5BA2A3FB}" srcOrd="3" destOrd="0" presId="urn:microsoft.com/office/officeart/2005/8/layout/lProcess1"/>
    <dgm:cxn modelId="{D17DB3E3-043D-4EAF-97F6-DD3FCD53C1FD}" type="presParOf" srcId="{A86D68A5-4B87-4D27-92D8-83E695FB78D4}" destId="{3F13A87E-C6D1-406C-8473-F32ABFC34F33}"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703734-F979-43B6-9C58-F93AF2461C45}"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tr-TR"/>
        </a:p>
      </dgm:t>
    </dgm:pt>
    <dgm:pt modelId="{D8C1A100-C9EB-4DD5-9B8E-9639B64C2E5C}">
      <dgm:prSet phldrT="[Metin]"/>
      <dgm:spPr/>
      <dgm:t>
        <a:bodyPr/>
        <a:lstStyle/>
        <a:p>
          <a:r>
            <a:rPr lang="tr-TR" dirty="0" smtClean="0"/>
            <a:t>Oyun grubundan yoksun</a:t>
          </a:r>
          <a:endParaRPr lang="tr-TR" dirty="0"/>
        </a:p>
      </dgm:t>
    </dgm:pt>
    <dgm:pt modelId="{322D5FE0-D69A-4B18-BE3C-C086F31606D5}" type="parTrans" cxnId="{4406A05C-6472-460E-8A6C-4A602B3EA71F}">
      <dgm:prSet/>
      <dgm:spPr/>
      <dgm:t>
        <a:bodyPr/>
        <a:lstStyle/>
        <a:p>
          <a:endParaRPr lang="tr-TR"/>
        </a:p>
      </dgm:t>
    </dgm:pt>
    <dgm:pt modelId="{B23DC78D-0476-43C2-ADCF-4847346A1FE7}" type="sibTrans" cxnId="{4406A05C-6472-460E-8A6C-4A602B3EA71F}">
      <dgm:prSet/>
      <dgm:spPr/>
      <dgm:t>
        <a:bodyPr/>
        <a:lstStyle/>
        <a:p>
          <a:endParaRPr lang="tr-TR"/>
        </a:p>
      </dgm:t>
    </dgm:pt>
    <dgm:pt modelId="{5A20C722-E901-471D-B3F6-BCC26A577AEE}">
      <dgm:prSet phldrT="[Metin]"/>
      <dgm:spPr/>
      <dgm:t>
        <a:bodyPr/>
        <a:lstStyle/>
        <a:p>
          <a:r>
            <a:rPr lang="tr-TR" dirty="0" smtClean="0"/>
            <a:t>Arkadaş edinmekte zorlanan</a:t>
          </a:r>
          <a:endParaRPr lang="tr-TR" dirty="0"/>
        </a:p>
      </dgm:t>
    </dgm:pt>
    <dgm:pt modelId="{B63DED22-B6DC-4098-A90B-AB39184F798A}" type="parTrans" cxnId="{98BEFBDD-B1C4-4E0F-B618-D092F36758BE}">
      <dgm:prSet/>
      <dgm:spPr/>
      <dgm:t>
        <a:bodyPr/>
        <a:lstStyle/>
        <a:p>
          <a:endParaRPr lang="tr-TR"/>
        </a:p>
      </dgm:t>
    </dgm:pt>
    <dgm:pt modelId="{32A8854A-02A6-43B0-946D-1343A1111280}" type="sibTrans" cxnId="{98BEFBDD-B1C4-4E0F-B618-D092F36758BE}">
      <dgm:prSet/>
      <dgm:spPr/>
      <dgm:t>
        <a:bodyPr/>
        <a:lstStyle/>
        <a:p>
          <a:endParaRPr lang="tr-TR"/>
        </a:p>
      </dgm:t>
    </dgm:pt>
    <dgm:pt modelId="{1708FB50-C4CF-4488-983C-A3CD5AAAA26E}">
      <dgm:prSet phldrT="[Metin]"/>
      <dgm:spPr/>
      <dgm:t>
        <a:bodyPr/>
        <a:lstStyle/>
        <a:p>
          <a:r>
            <a:rPr lang="tr-TR" dirty="0" smtClean="0"/>
            <a:t>Tek çocuk</a:t>
          </a:r>
          <a:endParaRPr lang="tr-TR" dirty="0"/>
        </a:p>
      </dgm:t>
    </dgm:pt>
    <dgm:pt modelId="{09D0F2BD-E043-4375-9A79-1A6BADF1B15E}" type="parTrans" cxnId="{B01AB798-EF64-4045-B805-F831431ECBB2}">
      <dgm:prSet/>
      <dgm:spPr/>
      <dgm:t>
        <a:bodyPr/>
        <a:lstStyle/>
        <a:p>
          <a:endParaRPr lang="tr-TR"/>
        </a:p>
      </dgm:t>
    </dgm:pt>
    <dgm:pt modelId="{3A7B0028-BEB8-4EC1-9339-6D2D95FE8419}" type="sibTrans" cxnId="{B01AB798-EF64-4045-B805-F831431ECBB2}">
      <dgm:prSet/>
      <dgm:spPr/>
      <dgm:t>
        <a:bodyPr/>
        <a:lstStyle/>
        <a:p>
          <a:endParaRPr lang="tr-TR"/>
        </a:p>
      </dgm:t>
    </dgm:pt>
    <dgm:pt modelId="{A2F77392-9312-4F02-AA70-85280440A420}" type="pres">
      <dgm:prSet presAssocID="{6E703734-F979-43B6-9C58-F93AF2461C45}" presName="Name0" presStyleCnt="0">
        <dgm:presLayoutVars>
          <dgm:chMax val="7"/>
          <dgm:chPref val="7"/>
          <dgm:dir/>
        </dgm:presLayoutVars>
      </dgm:prSet>
      <dgm:spPr/>
      <dgm:t>
        <a:bodyPr/>
        <a:lstStyle/>
        <a:p>
          <a:endParaRPr lang="tr-TR"/>
        </a:p>
      </dgm:t>
    </dgm:pt>
    <dgm:pt modelId="{53AFBBDF-CC1D-4534-9263-795B19CBFFA4}" type="pres">
      <dgm:prSet presAssocID="{6E703734-F979-43B6-9C58-F93AF2461C45}" presName="Name1" presStyleCnt="0"/>
      <dgm:spPr/>
    </dgm:pt>
    <dgm:pt modelId="{07A9982E-16A1-4616-AE6A-581DD91A0E71}" type="pres">
      <dgm:prSet presAssocID="{6E703734-F979-43B6-9C58-F93AF2461C45}" presName="cycle" presStyleCnt="0"/>
      <dgm:spPr/>
    </dgm:pt>
    <dgm:pt modelId="{C6F4FE6B-CC6B-4B66-B70B-A69B0D8114F3}" type="pres">
      <dgm:prSet presAssocID="{6E703734-F979-43B6-9C58-F93AF2461C45}" presName="srcNode" presStyleLbl="node1" presStyleIdx="0" presStyleCnt="3"/>
      <dgm:spPr/>
    </dgm:pt>
    <dgm:pt modelId="{E2CCCA8D-4F27-4CDC-9900-AD3C9196298C}" type="pres">
      <dgm:prSet presAssocID="{6E703734-F979-43B6-9C58-F93AF2461C45}" presName="conn" presStyleLbl="parChTrans1D2" presStyleIdx="0" presStyleCnt="1"/>
      <dgm:spPr/>
      <dgm:t>
        <a:bodyPr/>
        <a:lstStyle/>
        <a:p>
          <a:endParaRPr lang="tr-TR"/>
        </a:p>
      </dgm:t>
    </dgm:pt>
    <dgm:pt modelId="{14E16AF3-909A-4F16-A4FF-387A2EA5418A}" type="pres">
      <dgm:prSet presAssocID="{6E703734-F979-43B6-9C58-F93AF2461C45}" presName="extraNode" presStyleLbl="node1" presStyleIdx="0" presStyleCnt="3"/>
      <dgm:spPr/>
    </dgm:pt>
    <dgm:pt modelId="{9B1A0867-805C-4D8F-B7BB-7272ABB9F72B}" type="pres">
      <dgm:prSet presAssocID="{6E703734-F979-43B6-9C58-F93AF2461C45}" presName="dstNode" presStyleLbl="node1" presStyleIdx="0" presStyleCnt="3"/>
      <dgm:spPr/>
    </dgm:pt>
    <dgm:pt modelId="{DFDDA5B5-D661-4C6A-9914-B70579F31799}" type="pres">
      <dgm:prSet presAssocID="{D8C1A100-C9EB-4DD5-9B8E-9639B64C2E5C}" presName="text_1" presStyleLbl="node1" presStyleIdx="0" presStyleCnt="3">
        <dgm:presLayoutVars>
          <dgm:bulletEnabled val="1"/>
        </dgm:presLayoutVars>
      </dgm:prSet>
      <dgm:spPr/>
      <dgm:t>
        <a:bodyPr/>
        <a:lstStyle/>
        <a:p>
          <a:endParaRPr lang="tr-TR"/>
        </a:p>
      </dgm:t>
    </dgm:pt>
    <dgm:pt modelId="{A3AE0FFB-F24A-4015-ACC7-C65357985C07}" type="pres">
      <dgm:prSet presAssocID="{D8C1A100-C9EB-4DD5-9B8E-9639B64C2E5C}" presName="accent_1" presStyleCnt="0"/>
      <dgm:spPr/>
    </dgm:pt>
    <dgm:pt modelId="{920A0E23-39A6-42F3-A746-C017EB6610B0}" type="pres">
      <dgm:prSet presAssocID="{D8C1A100-C9EB-4DD5-9B8E-9639B64C2E5C}" presName="accentRepeatNode" presStyleLbl="solidFgAcc1" presStyleIdx="0" presStyleCnt="3"/>
      <dgm:spPr/>
    </dgm:pt>
    <dgm:pt modelId="{5436EC96-FC1E-4413-8E66-4B8A368E796D}" type="pres">
      <dgm:prSet presAssocID="{5A20C722-E901-471D-B3F6-BCC26A577AEE}" presName="text_2" presStyleLbl="node1" presStyleIdx="1" presStyleCnt="3">
        <dgm:presLayoutVars>
          <dgm:bulletEnabled val="1"/>
        </dgm:presLayoutVars>
      </dgm:prSet>
      <dgm:spPr/>
      <dgm:t>
        <a:bodyPr/>
        <a:lstStyle/>
        <a:p>
          <a:endParaRPr lang="tr-TR"/>
        </a:p>
      </dgm:t>
    </dgm:pt>
    <dgm:pt modelId="{43687E9D-4DC7-40A8-877A-6164F8E55AD0}" type="pres">
      <dgm:prSet presAssocID="{5A20C722-E901-471D-B3F6-BCC26A577AEE}" presName="accent_2" presStyleCnt="0"/>
      <dgm:spPr/>
    </dgm:pt>
    <dgm:pt modelId="{C006B638-C16C-4092-A2BE-C464BD268021}" type="pres">
      <dgm:prSet presAssocID="{5A20C722-E901-471D-B3F6-BCC26A577AEE}" presName="accentRepeatNode" presStyleLbl="solidFgAcc1" presStyleIdx="1" presStyleCnt="3"/>
      <dgm:spPr/>
    </dgm:pt>
    <dgm:pt modelId="{03356BDE-A652-45E0-BA53-C87292E9719B}" type="pres">
      <dgm:prSet presAssocID="{1708FB50-C4CF-4488-983C-A3CD5AAAA26E}" presName="text_3" presStyleLbl="node1" presStyleIdx="2" presStyleCnt="3">
        <dgm:presLayoutVars>
          <dgm:bulletEnabled val="1"/>
        </dgm:presLayoutVars>
      </dgm:prSet>
      <dgm:spPr/>
      <dgm:t>
        <a:bodyPr/>
        <a:lstStyle/>
        <a:p>
          <a:endParaRPr lang="tr-TR"/>
        </a:p>
      </dgm:t>
    </dgm:pt>
    <dgm:pt modelId="{FA65AD7E-3C3F-4CF0-9C32-64A00A0EA011}" type="pres">
      <dgm:prSet presAssocID="{1708FB50-C4CF-4488-983C-A3CD5AAAA26E}" presName="accent_3" presStyleCnt="0"/>
      <dgm:spPr/>
    </dgm:pt>
    <dgm:pt modelId="{C8E47984-5092-4904-9167-A0C260626F28}" type="pres">
      <dgm:prSet presAssocID="{1708FB50-C4CF-4488-983C-A3CD5AAAA26E}" presName="accentRepeatNode" presStyleLbl="solidFgAcc1" presStyleIdx="2" presStyleCnt="3"/>
      <dgm:spPr/>
    </dgm:pt>
  </dgm:ptLst>
  <dgm:cxnLst>
    <dgm:cxn modelId="{8CD0F6B3-B7F7-486C-B894-23AD45536E2B}" type="presOf" srcId="{B23DC78D-0476-43C2-ADCF-4847346A1FE7}" destId="{E2CCCA8D-4F27-4CDC-9900-AD3C9196298C}" srcOrd="0" destOrd="0" presId="urn:microsoft.com/office/officeart/2008/layout/VerticalCurvedList"/>
    <dgm:cxn modelId="{4406A05C-6472-460E-8A6C-4A602B3EA71F}" srcId="{6E703734-F979-43B6-9C58-F93AF2461C45}" destId="{D8C1A100-C9EB-4DD5-9B8E-9639B64C2E5C}" srcOrd="0" destOrd="0" parTransId="{322D5FE0-D69A-4B18-BE3C-C086F31606D5}" sibTransId="{B23DC78D-0476-43C2-ADCF-4847346A1FE7}"/>
    <dgm:cxn modelId="{4619C2E7-3579-4F82-8CDB-182CD6E67831}" type="presOf" srcId="{6E703734-F979-43B6-9C58-F93AF2461C45}" destId="{A2F77392-9312-4F02-AA70-85280440A420}" srcOrd="0" destOrd="0" presId="urn:microsoft.com/office/officeart/2008/layout/VerticalCurvedList"/>
    <dgm:cxn modelId="{B01AB798-EF64-4045-B805-F831431ECBB2}" srcId="{6E703734-F979-43B6-9C58-F93AF2461C45}" destId="{1708FB50-C4CF-4488-983C-A3CD5AAAA26E}" srcOrd="2" destOrd="0" parTransId="{09D0F2BD-E043-4375-9A79-1A6BADF1B15E}" sibTransId="{3A7B0028-BEB8-4EC1-9339-6D2D95FE8419}"/>
    <dgm:cxn modelId="{2707CB4F-A5FA-4F47-B692-46AB8039F06C}" type="presOf" srcId="{1708FB50-C4CF-4488-983C-A3CD5AAAA26E}" destId="{03356BDE-A652-45E0-BA53-C87292E9719B}" srcOrd="0" destOrd="0" presId="urn:microsoft.com/office/officeart/2008/layout/VerticalCurvedList"/>
    <dgm:cxn modelId="{499B4533-A551-4355-B215-7805459413B2}" type="presOf" srcId="{D8C1A100-C9EB-4DD5-9B8E-9639B64C2E5C}" destId="{DFDDA5B5-D661-4C6A-9914-B70579F31799}" srcOrd="0" destOrd="0" presId="urn:microsoft.com/office/officeart/2008/layout/VerticalCurvedList"/>
    <dgm:cxn modelId="{98BEFBDD-B1C4-4E0F-B618-D092F36758BE}" srcId="{6E703734-F979-43B6-9C58-F93AF2461C45}" destId="{5A20C722-E901-471D-B3F6-BCC26A577AEE}" srcOrd="1" destOrd="0" parTransId="{B63DED22-B6DC-4098-A90B-AB39184F798A}" sibTransId="{32A8854A-02A6-43B0-946D-1343A1111280}"/>
    <dgm:cxn modelId="{2DF1363D-7331-454F-A5A1-091921128674}" type="presOf" srcId="{5A20C722-E901-471D-B3F6-BCC26A577AEE}" destId="{5436EC96-FC1E-4413-8E66-4B8A368E796D}" srcOrd="0" destOrd="0" presId="urn:microsoft.com/office/officeart/2008/layout/VerticalCurvedList"/>
    <dgm:cxn modelId="{A84A8A59-5379-43E7-A0CB-0D13F0D5645E}" type="presParOf" srcId="{A2F77392-9312-4F02-AA70-85280440A420}" destId="{53AFBBDF-CC1D-4534-9263-795B19CBFFA4}" srcOrd="0" destOrd="0" presId="urn:microsoft.com/office/officeart/2008/layout/VerticalCurvedList"/>
    <dgm:cxn modelId="{4E3B2789-6B58-4812-9FA5-123A30658D48}" type="presParOf" srcId="{53AFBBDF-CC1D-4534-9263-795B19CBFFA4}" destId="{07A9982E-16A1-4616-AE6A-581DD91A0E71}" srcOrd="0" destOrd="0" presId="urn:microsoft.com/office/officeart/2008/layout/VerticalCurvedList"/>
    <dgm:cxn modelId="{83665334-07EA-468D-B44E-ACA4EF41BF1B}" type="presParOf" srcId="{07A9982E-16A1-4616-AE6A-581DD91A0E71}" destId="{C6F4FE6B-CC6B-4B66-B70B-A69B0D8114F3}" srcOrd="0" destOrd="0" presId="urn:microsoft.com/office/officeart/2008/layout/VerticalCurvedList"/>
    <dgm:cxn modelId="{A660B1C6-3E7E-4FD0-A764-4AC7843FAC49}" type="presParOf" srcId="{07A9982E-16A1-4616-AE6A-581DD91A0E71}" destId="{E2CCCA8D-4F27-4CDC-9900-AD3C9196298C}" srcOrd="1" destOrd="0" presId="urn:microsoft.com/office/officeart/2008/layout/VerticalCurvedList"/>
    <dgm:cxn modelId="{01377E26-1F76-4989-9CFF-8434FA3E6D5F}" type="presParOf" srcId="{07A9982E-16A1-4616-AE6A-581DD91A0E71}" destId="{14E16AF3-909A-4F16-A4FF-387A2EA5418A}" srcOrd="2" destOrd="0" presId="urn:microsoft.com/office/officeart/2008/layout/VerticalCurvedList"/>
    <dgm:cxn modelId="{30891547-AE6F-48D1-A00B-2E8AB406B3B5}" type="presParOf" srcId="{07A9982E-16A1-4616-AE6A-581DD91A0E71}" destId="{9B1A0867-805C-4D8F-B7BB-7272ABB9F72B}" srcOrd="3" destOrd="0" presId="urn:microsoft.com/office/officeart/2008/layout/VerticalCurvedList"/>
    <dgm:cxn modelId="{DD640E55-BD38-4720-A2CB-751C7F4F595A}" type="presParOf" srcId="{53AFBBDF-CC1D-4534-9263-795B19CBFFA4}" destId="{DFDDA5B5-D661-4C6A-9914-B70579F31799}" srcOrd="1" destOrd="0" presId="urn:microsoft.com/office/officeart/2008/layout/VerticalCurvedList"/>
    <dgm:cxn modelId="{98DCE3C5-4BE2-4830-B049-14CDEBF69B9D}" type="presParOf" srcId="{53AFBBDF-CC1D-4534-9263-795B19CBFFA4}" destId="{A3AE0FFB-F24A-4015-ACC7-C65357985C07}" srcOrd="2" destOrd="0" presId="urn:microsoft.com/office/officeart/2008/layout/VerticalCurvedList"/>
    <dgm:cxn modelId="{EB7618FE-D061-4106-AFDA-7A486293CAD8}" type="presParOf" srcId="{A3AE0FFB-F24A-4015-ACC7-C65357985C07}" destId="{920A0E23-39A6-42F3-A746-C017EB6610B0}" srcOrd="0" destOrd="0" presId="urn:microsoft.com/office/officeart/2008/layout/VerticalCurvedList"/>
    <dgm:cxn modelId="{D605B2B7-8927-4DC0-A3E6-0BF35F13B14F}" type="presParOf" srcId="{53AFBBDF-CC1D-4534-9263-795B19CBFFA4}" destId="{5436EC96-FC1E-4413-8E66-4B8A368E796D}" srcOrd="3" destOrd="0" presId="urn:microsoft.com/office/officeart/2008/layout/VerticalCurvedList"/>
    <dgm:cxn modelId="{E6717650-039D-473D-A636-47CFFEA91A1A}" type="presParOf" srcId="{53AFBBDF-CC1D-4534-9263-795B19CBFFA4}" destId="{43687E9D-4DC7-40A8-877A-6164F8E55AD0}" srcOrd="4" destOrd="0" presId="urn:microsoft.com/office/officeart/2008/layout/VerticalCurvedList"/>
    <dgm:cxn modelId="{8DFCD9A4-5834-4C10-B2C6-EF31D8B39D1B}" type="presParOf" srcId="{43687E9D-4DC7-40A8-877A-6164F8E55AD0}" destId="{C006B638-C16C-4092-A2BE-C464BD268021}" srcOrd="0" destOrd="0" presId="urn:microsoft.com/office/officeart/2008/layout/VerticalCurvedList"/>
    <dgm:cxn modelId="{D2EA659F-B361-44F0-869D-581FBCF7FE00}" type="presParOf" srcId="{53AFBBDF-CC1D-4534-9263-795B19CBFFA4}" destId="{03356BDE-A652-45E0-BA53-C87292E9719B}" srcOrd="5" destOrd="0" presId="urn:microsoft.com/office/officeart/2008/layout/VerticalCurvedList"/>
    <dgm:cxn modelId="{E21AC4BF-3BBD-4AE2-9F34-6DBD3E07CF9E}" type="presParOf" srcId="{53AFBBDF-CC1D-4534-9263-795B19CBFFA4}" destId="{FA65AD7E-3C3F-4CF0-9C32-64A00A0EA011}" srcOrd="6" destOrd="0" presId="urn:microsoft.com/office/officeart/2008/layout/VerticalCurvedList"/>
    <dgm:cxn modelId="{5906B322-9C17-43C4-B803-A558069D76C0}" type="presParOf" srcId="{FA65AD7E-3C3F-4CF0-9C32-64A00A0EA011}" destId="{C8E47984-5092-4904-9167-A0C260626F2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703734-F979-43B6-9C58-F93AF2461C45}" type="doc">
      <dgm:prSet loTypeId="urn:microsoft.com/office/officeart/2008/layout/VerticalCurvedList" loCatId="list" qsTypeId="urn:microsoft.com/office/officeart/2005/8/quickstyle/3d1" qsCatId="3D" csTypeId="urn:microsoft.com/office/officeart/2005/8/colors/accent2_2" csCatId="accent2" phldr="1"/>
      <dgm:spPr/>
      <dgm:t>
        <a:bodyPr/>
        <a:lstStyle/>
        <a:p>
          <a:endParaRPr lang="tr-TR"/>
        </a:p>
      </dgm:t>
    </dgm:pt>
    <dgm:pt modelId="{D8C1A100-C9EB-4DD5-9B8E-9639B64C2E5C}">
      <dgm:prSet phldrT="[Metin]"/>
      <dgm:spPr/>
      <dgm:t>
        <a:bodyPr/>
        <a:lstStyle/>
        <a:p>
          <a:r>
            <a:rPr lang="tr-TR" dirty="0" smtClean="0"/>
            <a:t>Parçalanmış aile</a:t>
          </a:r>
          <a:endParaRPr lang="tr-TR" dirty="0"/>
        </a:p>
      </dgm:t>
    </dgm:pt>
    <dgm:pt modelId="{322D5FE0-D69A-4B18-BE3C-C086F31606D5}" type="parTrans" cxnId="{4406A05C-6472-460E-8A6C-4A602B3EA71F}">
      <dgm:prSet/>
      <dgm:spPr/>
      <dgm:t>
        <a:bodyPr/>
        <a:lstStyle/>
        <a:p>
          <a:endParaRPr lang="tr-TR"/>
        </a:p>
      </dgm:t>
    </dgm:pt>
    <dgm:pt modelId="{B23DC78D-0476-43C2-ADCF-4847346A1FE7}" type="sibTrans" cxnId="{4406A05C-6472-460E-8A6C-4A602B3EA71F}">
      <dgm:prSet/>
      <dgm:spPr/>
      <dgm:t>
        <a:bodyPr/>
        <a:lstStyle/>
        <a:p>
          <a:endParaRPr lang="tr-TR"/>
        </a:p>
      </dgm:t>
    </dgm:pt>
    <dgm:pt modelId="{5A20C722-E901-471D-B3F6-BCC26A577AEE}">
      <dgm:prSet phldrT="[Metin]"/>
      <dgm:spPr/>
      <dgm:t>
        <a:bodyPr/>
        <a:lstStyle/>
        <a:p>
          <a:r>
            <a:rPr lang="tr-TR" dirty="0" smtClean="0"/>
            <a:t>Travma</a:t>
          </a:r>
          <a:endParaRPr lang="tr-TR" dirty="0"/>
        </a:p>
      </dgm:t>
    </dgm:pt>
    <dgm:pt modelId="{B63DED22-B6DC-4098-A90B-AB39184F798A}" type="parTrans" cxnId="{98BEFBDD-B1C4-4E0F-B618-D092F36758BE}">
      <dgm:prSet/>
      <dgm:spPr/>
      <dgm:t>
        <a:bodyPr/>
        <a:lstStyle/>
        <a:p>
          <a:endParaRPr lang="tr-TR"/>
        </a:p>
      </dgm:t>
    </dgm:pt>
    <dgm:pt modelId="{32A8854A-02A6-43B0-946D-1343A1111280}" type="sibTrans" cxnId="{98BEFBDD-B1C4-4E0F-B618-D092F36758BE}">
      <dgm:prSet/>
      <dgm:spPr/>
      <dgm:t>
        <a:bodyPr/>
        <a:lstStyle/>
        <a:p>
          <a:endParaRPr lang="tr-TR"/>
        </a:p>
      </dgm:t>
    </dgm:pt>
    <dgm:pt modelId="{1708FB50-C4CF-4488-983C-A3CD5AAAA26E}">
      <dgm:prSet phldrT="[Metin]"/>
      <dgm:spPr/>
      <dgm:t>
        <a:bodyPr/>
        <a:lstStyle/>
        <a:p>
          <a:r>
            <a:rPr lang="tr-TR" dirty="0" smtClean="0"/>
            <a:t>Anaokuluna gitmemiş</a:t>
          </a:r>
          <a:endParaRPr lang="tr-TR" dirty="0"/>
        </a:p>
      </dgm:t>
    </dgm:pt>
    <dgm:pt modelId="{09D0F2BD-E043-4375-9A79-1A6BADF1B15E}" type="parTrans" cxnId="{B01AB798-EF64-4045-B805-F831431ECBB2}">
      <dgm:prSet/>
      <dgm:spPr/>
      <dgm:t>
        <a:bodyPr/>
        <a:lstStyle/>
        <a:p>
          <a:endParaRPr lang="tr-TR"/>
        </a:p>
      </dgm:t>
    </dgm:pt>
    <dgm:pt modelId="{3A7B0028-BEB8-4EC1-9339-6D2D95FE8419}" type="sibTrans" cxnId="{B01AB798-EF64-4045-B805-F831431ECBB2}">
      <dgm:prSet/>
      <dgm:spPr/>
      <dgm:t>
        <a:bodyPr/>
        <a:lstStyle/>
        <a:p>
          <a:endParaRPr lang="tr-TR"/>
        </a:p>
      </dgm:t>
    </dgm:pt>
    <dgm:pt modelId="{A2F77392-9312-4F02-AA70-85280440A420}" type="pres">
      <dgm:prSet presAssocID="{6E703734-F979-43B6-9C58-F93AF2461C45}" presName="Name0" presStyleCnt="0">
        <dgm:presLayoutVars>
          <dgm:chMax val="7"/>
          <dgm:chPref val="7"/>
          <dgm:dir/>
        </dgm:presLayoutVars>
      </dgm:prSet>
      <dgm:spPr/>
      <dgm:t>
        <a:bodyPr/>
        <a:lstStyle/>
        <a:p>
          <a:endParaRPr lang="tr-TR"/>
        </a:p>
      </dgm:t>
    </dgm:pt>
    <dgm:pt modelId="{53AFBBDF-CC1D-4534-9263-795B19CBFFA4}" type="pres">
      <dgm:prSet presAssocID="{6E703734-F979-43B6-9C58-F93AF2461C45}" presName="Name1" presStyleCnt="0"/>
      <dgm:spPr/>
    </dgm:pt>
    <dgm:pt modelId="{07A9982E-16A1-4616-AE6A-581DD91A0E71}" type="pres">
      <dgm:prSet presAssocID="{6E703734-F979-43B6-9C58-F93AF2461C45}" presName="cycle" presStyleCnt="0"/>
      <dgm:spPr/>
    </dgm:pt>
    <dgm:pt modelId="{C6F4FE6B-CC6B-4B66-B70B-A69B0D8114F3}" type="pres">
      <dgm:prSet presAssocID="{6E703734-F979-43B6-9C58-F93AF2461C45}" presName="srcNode" presStyleLbl="node1" presStyleIdx="0" presStyleCnt="3"/>
      <dgm:spPr/>
    </dgm:pt>
    <dgm:pt modelId="{E2CCCA8D-4F27-4CDC-9900-AD3C9196298C}" type="pres">
      <dgm:prSet presAssocID="{6E703734-F979-43B6-9C58-F93AF2461C45}" presName="conn" presStyleLbl="parChTrans1D2" presStyleIdx="0" presStyleCnt="1"/>
      <dgm:spPr/>
      <dgm:t>
        <a:bodyPr/>
        <a:lstStyle/>
        <a:p>
          <a:endParaRPr lang="tr-TR"/>
        </a:p>
      </dgm:t>
    </dgm:pt>
    <dgm:pt modelId="{14E16AF3-909A-4F16-A4FF-387A2EA5418A}" type="pres">
      <dgm:prSet presAssocID="{6E703734-F979-43B6-9C58-F93AF2461C45}" presName="extraNode" presStyleLbl="node1" presStyleIdx="0" presStyleCnt="3"/>
      <dgm:spPr/>
    </dgm:pt>
    <dgm:pt modelId="{9B1A0867-805C-4D8F-B7BB-7272ABB9F72B}" type="pres">
      <dgm:prSet presAssocID="{6E703734-F979-43B6-9C58-F93AF2461C45}" presName="dstNode" presStyleLbl="node1" presStyleIdx="0" presStyleCnt="3"/>
      <dgm:spPr/>
    </dgm:pt>
    <dgm:pt modelId="{7AAC70B1-A20F-4C85-9035-EDE305268AB7}" type="pres">
      <dgm:prSet presAssocID="{1708FB50-C4CF-4488-983C-A3CD5AAAA26E}" presName="text_1" presStyleLbl="node1" presStyleIdx="0" presStyleCnt="3">
        <dgm:presLayoutVars>
          <dgm:bulletEnabled val="1"/>
        </dgm:presLayoutVars>
      </dgm:prSet>
      <dgm:spPr/>
      <dgm:t>
        <a:bodyPr/>
        <a:lstStyle/>
        <a:p>
          <a:endParaRPr lang="tr-TR"/>
        </a:p>
      </dgm:t>
    </dgm:pt>
    <dgm:pt modelId="{061A84D7-E1A8-4D54-8D3F-66457BB49226}" type="pres">
      <dgm:prSet presAssocID="{1708FB50-C4CF-4488-983C-A3CD5AAAA26E}" presName="accent_1" presStyleCnt="0"/>
      <dgm:spPr/>
    </dgm:pt>
    <dgm:pt modelId="{C8E47984-5092-4904-9167-A0C260626F28}" type="pres">
      <dgm:prSet presAssocID="{1708FB50-C4CF-4488-983C-A3CD5AAAA26E}" presName="accentRepeatNode" presStyleLbl="solidFgAcc1" presStyleIdx="0" presStyleCnt="3"/>
      <dgm:spPr/>
    </dgm:pt>
    <dgm:pt modelId="{4454076D-165F-4511-9B05-2E4A6CC7B9D1}" type="pres">
      <dgm:prSet presAssocID="{D8C1A100-C9EB-4DD5-9B8E-9639B64C2E5C}" presName="text_2" presStyleLbl="node1" presStyleIdx="1" presStyleCnt="3">
        <dgm:presLayoutVars>
          <dgm:bulletEnabled val="1"/>
        </dgm:presLayoutVars>
      </dgm:prSet>
      <dgm:spPr/>
      <dgm:t>
        <a:bodyPr/>
        <a:lstStyle/>
        <a:p>
          <a:endParaRPr lang="tr-TR"/>
        </a:p>
      </dgm:t>
    </dgm:pt>
    <dgm:pt modelId="{5E2FED96-3BB0-4963-8728-563C98DA0195}" type="pres">
      <dgm:prSet presAssocID="{D8C1A100-C9EB-4DD5-9B8E-9639B64C2E5C}" presName="accent_2" presStyleCnt="0"/>
      <dgm:spPr/>
    </dgm:pt>
    <dgm:pt modelId="{920A0E23-39A6-42F3-A746-C017EB6610B0}" type="pres">
      <dgm:prSet presAssocID="{D8C1A100-C9EB-4DD5-9B8E-9639B64C2E5C}" presName="accentRepeatNode" presStyleLbl="solidFgAcc1" presStyleIdx="1" presStyleCnt="3"/>
      <dgm:spPr/>
    </dgm:pt>
    <dgm:pt modelId="{55EC499F-C7F2-4914-A058-C14F596A313B}" type="pres">
      <dgm:prSet presAssocID="{5A20C722-E901-471D-B3F6-BCC26A577AEE}" presName="text_3" presStyleLbl="node1" presStyleIdx="2" presStyleCnt="3">
        <dgm:presLayoutVars>
          <dgm:bulletEnabled val="1"/>
        </dgm:presLayoutVars>
      </dgm:prSet>
      <dgm:spPr/>
      <dgm:t>
        <a:bodyPr/>
        <a:lstStyle/>
        <a:p>
          <a:endParaRPr lang="tr-TR"/>
        </a:p>
      </dgm:t>
    </dgm:pt>
    <dgm:pt modelId="{8DB24FAC-E280-4E8E-A2C9-EEACCFEDC4A7}" type="pres">
      <dgm:prSet presAssocID="{5A20C722-E901-471D-B3F6-BCC26A577AEE}" presName="accent_3" presStyleCnt="0"/>
      <dgm:spPr/>
    </dgm:pt>
    <dgm:pt modelId="{C006B638-C16C-4092-A2BE-C464BD268021}" type="pres">
      <dgm:prSet presAssocID="{5A20C722-E901-471D-B3F6-BCC26A577AEE}" presName="accentRepeatNode" presStyleLbl="solidFgAcc1" presStyleIdx="2" presStyleCnt="3"/>
      <dgm:spPr/>
    </dgm:pt>
  </dgm:ptLst>
  <dgm:cxnLst>
    <dgm:cxn modelId="{54EAC22D-72E2-46AC-BA4A-2085E4B79AE0}" type="presOf" srcId="{5A20C722-E901-471D-B3F6-BCC26A577AEE}" destId="{55EC499F-C7F2-4914-A058-C14F596A313B}" srcOrd="0" destOrd="0" presId="urn:microsoft.com/office/officeart/2008/layout/VerticalCurvedList"/>
    <dgm:cxn modelId="{DC34B9DA-DADA-4AB0-9400-0B9BE3C6733F}" type="presOf" srcId="{D8C1A100-C9EB-4DD5-9B8E-9639B64C2E5C}" destId="{4454076D-165F-4511-9B05-2E4A6CC7B9D1}" srcOrd="0" destOrd="0" presId="urn:microsoft.com/office/officeart/2008/layout/VerticalCurvedList"/>
    <dgm:cxn modelId="{D0564A47-7D5D-4A99-9B81-A683538215E2}" type="presOf" srcId="{3A7B0028-BEB8-4EC1-9339-6D2D95FE8419}" destId="{E2CCCA8D-4F27-4CDC-9900-AD3C9196298C}" srcOrd="0" destOrd="0" presId="urn:microsoft.com/office/officeart/2008/layout/VerticalCurvedList"/>
    <dgm:cxn modelId="{4406A05C-6472-460E-8A6C-4A602B3EA71F}" srcId="{6E703734-F979-43B6-9C58-F93AF2461C45}" destId="{D8C1A100-C9EB-4DD5-9B8E-9639B64C2E5C}" srcOrd="1" destOrd="0" parTransId="{322D5FE0-D69A-4B18-BE3C-C086F31606D5}" sibTransId="{B23DC78D-0476-43C2-ADCF-4847346A1FE7}"/>
    <dgm:cxn modelId="{B01AB798-EF64-4045-B805-F831431ECBB2}" srcId="{6E703734-F979-43B6-9C58-F93AF2461C45}" destId="{1708FB50-C4CF-4488-983C-A3CD5AAAA26E}" srcOrd="0" destOrd="0" parTransId="{09D0F2BD-E043-4375-9A79-1A6BADF1B15E}" sibTransId="{3A7B0028-BEB8-4EC1-9339-6D2D95FE8419}"/>
    <dgm:cxn modelId="{AAE92D24-E1E8-4F23-B003-5E1FF31F6273}" type="presOf" srcId="{6E703734-F979-43B6-9C58-F93AF2461C45}" destId="{A2F77392-9312-4F02-AA70-85280440A420}" srcOrd="0" destOrd="0" presId="urn:microsoft.com/office/officeart/2008/layout/VerticalCurvedList"/>
    <dgm:cxn modelId="{ADB07B65-9800-471E-914A-AEA86C686BAE}" type="presOf" srcId="{1708FB50-C4CF-4488-983C-A3CD5AAAA26E}" destId="{7AAC70B1-A20F-4C85-9035-EDE305268AB7}" srcOrd="0" destOrd="0" presId="urn:microsoft.com/office/officeart/2008/layout/VerticalCurvedList"/>
    <dgm:cxn modelId="{98BEFBDD-B1C4-4E0F-B618-D092F36758BE}" srcId="{6E703734-F979-43B6-9C58-F93AF2461C45}" destId="{5A20C722-E901-471D-B3F6-BCC26A577AEE}" srcOrd="2" destOrd="0" parTransId="{B63DED22-B6DC-4098-A90B-AB39184F798A}" sibTransId="{32A8854A-02A6-43B0-946D-1343A1111280}"/>
    <dgm:cxn modelId="{CE59F1EC-8B0F-420E-B28F-76C5A4D33BE6}" type="presParOf" srcId="{A2F77392-9312-4F02-AA70-85280440A420}" destId="{53AFBBDF-CC1D-4534-9263-795B19CBFFA4}" srcOrd="0" destOrd="0" presId="urn:microsoft.com/office/officeart/2008/layout/VerticalCurvedList"/>
    <dgm:cxn modelId="{75B9F93D-89E1-4021-A64F-D1CD944D26DA}" type="presParOf" srcId="{53AFBBDF-CC1D-4534-9263-795B19CBFFA4}" destId="{07A9982E-16A1-4616-AE6A-581DD91A0E71}" srcOrd="0" destOrd="0" presId="urn:microsoft.com/office/officeart/2008/layout/VerticalCurvedList"/>
    <dgm:cxn modelId="{61517D4A-DB09-4587-9B91-85486CAF71A7}" type="presParOf" srcId="{07A9982E-16A1-4616-AE6A-581DD91A0E71}" destId="{C6F4FE6B-CC6B-4B66-B70B-A69B0D8114F3}" srcOrd="0" destOrd="0" presId="urn:microsoft.com/office/officeart/2008/layout/VerticalCurvedList"/>
    <dgm:cxn modelId="{E61C7424-F50F-4854-8D3D-8B7C9E3B06E5}" type="presParOf" srcId="{07A9982E-16A1-4616-AE6A-581DD91A0E71}" destId="{E2CCCA8D-4F27-4CDC-9900-AD3C9196298C}" srcOrd="1" destOrd="0" presId="urn:microsoft.com/office/officeart/2008/layout/VerticalCurvedList"/>
    <dgm:cxn modelId="{43088E56-02C0-4398-8F40-872DFB6F7E41}" type="presParOf" srcId="{07A9982E-16A1-4616-AE6A-581DD91A0E71}" destId="{14E16AF3-909A-4F16-A4FF-387A2EA5418A}" srcOrd="2" destOrd="0" presId="urn:microsoft.com/office/officeart/2008/layout/VerticalCurvedList"/>
    <dgm:cxn modelId="{41F33B05-98B2-48B3-B66A-7DF60386B028}" type="presParOf" srcId="{07A9982E-16A1-4616-AE6A-581DD91A0E71}" destId="{9B1A0867-805C-4D8F-B7BB-7272ABB9F72B}" srcOrd="3" destOrd="0" presId="urn:microsoft.com/office/officeart/2008/layout/VerticalCurvedList"/>
    <dgm:cxn modelId="{C08F5A71-82F9-4106-BCA1-F0EF3392001B}" type="presParOf" srcId="{53AFBBDF-CC1D-4534-9263-795B19CBFFA4}" destId="{7AAC70B1-A20F-4C85-9035-EDE305268AB7}" srcOrd="1" destOrd="0" presId="urn:microsoft.com/office/officeart/2008/layout/VerticalCurvedList"/>
    <dgm:cxn modelId="{1322A33B-CCB5-40B7-8C20-1D289A66D530}" type="presParOf" srcId="{53AFBBDF-CC1D-4534-9263-795B19CBFFA4}" destId="{061A84D7-E1A8-4D54-8D3F-66457BB49226}" srcOrd="2" destOrd="0" presId="urn:microsoft.com/office/officeart/2008/layout/VerticalCurvedList"/>
    <dgm:cxn modelId="{02DFD1BC-CAD9-4426-B752-86DA705301F5}" type="presParOf" srcId="{061A84D7-E1A8-4D54-8D3F-66457BB49226}" destId="{C8E47984-5092-4904-9167-A0C260626F28}" srcOrd="0" destOrd="0" presId="urn:microsoft.com/office/officeart/2008/layout/VerticalCurvedList"/>
    <dgm:cxn modelId="{6F56E6EB-3AF4-4DBC-93FF-3BCEAF477BEC}" type="presParOf" srcId="{53AFBBDF-CC1D-4534-9263-795B19CBFFA4}" destId="{4454076D-165F-4511-9B05-2E4A6CC7B9D1}" srcOrd="3" destOrd="0" presId="urn:microsoft.com/office/officeart/2008/layout/VerticalCurvedList"/>
    <dgm:cxn modelId="{08861B23-9BBD-49D7-AA77-9F21D8CF1D1B}" type="presParOf" srcId="{53AFBBDF-CC1D-4534-9263-795B19CBFFA4}" destId="{5E2FED96-3BB0-4963-8728-563C98DA0195}" srcOrd="4" destOrd="0" presId="urn:microsoft.com/office/officeart/2008/layout/VerticalCurvedList"/>
    <dgm:cxn modelId="{E8A7881D-E3CF-4B8E-B43E-CCA1599B4BFE}" type="presParOf" srcId="{5E2FED96-3BB0-4963-8728-563C98DA0195}" destId="{920A0E23-39A6-42F3-A746-C017EB6610B0}" srcOrd="0" destOrd="0" presId="urn:microsoft.com/office/officeart/2008/layout/VerticalCurvedList"/>
    <dgm:cxn modelId="{150F6259-8040-4296-B959-E9D6661DF66B}" type="presParOf" srcId="{53AFBBDF-CC1D-4534-9263-795B19CBFFA4}" destId="{55EC499F-C7F2-4914-A058-C14F596A313B}" srcOrd="5" destOrd="0" presId="urn:microsoft.com/office/officeart/2008/layout/VerticalCurvedList"/>
    <dgm:cxn modelId="{89156142-DC4E-49E5-A09C-BFE5A0CB1584}" type="presParOf" srcId="{53AFBBDF-CC1D-4534-9263-795B19CBFFA4}" destId="{8DB24FAC-E280-4E8E-A2C9-EEACCFEDC4A7}" srcOrd="6" destOrd="0" presId="urn:microsoft.com/office/officeart/2008/layout/VerticalCurvedList"/>
    <dgm:cxn modelId="{F241452F-2333-4BFF-A99A-4117BE6C5441}" type="presParOf" srcId="{8DB24FAC-E280-4E8E-A2C9-EEACCFEDC4A7}" destId="{C006B638-C16C-4092-A2BE-C464BD268021}"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EF46EA-7861-47CA-8959-AA163874A58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tr-TR"/>
        </a:p>
      </dgm:t>
    </dgm:pt>
    <dgm:pt modelId="{591E9FA6-2DB1-4A00-9811-68F10852CA99}">
      <dgm:prSet phldrT="[Metin]"/>
      <dgm:spPr/>
      <dgm:t>
        <a:bodyPr/>
        <a:lstStyle/>
        <a:p>
          <a:r>
            <a:rPr lang="tr-TR" dirty="0" smtClean="0"/>
            <a:t>Mükemmeliyetçilik</a:t>
          </a:r>
          <a:endParaRPr lang="tr-TR" dirty="0"/>
        </a:p>
      </dgm:t>
    </dgm:pt>
    <dgm:pt modelId="{088286D9-5B48-4BA3-9C39-F7024B15828D}" type="parTrans" cxnId="{A7C1ED7E-CB8C-4A71-B7F1-C4564837D423}">
      <dgm:prSet/>
      <dgm:spPr/>
      <dgm:t>
        <a:bodyPr/>
        <a:lstStyle/>
        <a:p>
          <a:endParaRPr lang="tr-TR"/>
        </a:p>
      </dgm:t>
    </dgm:pt>
    <dgm:pt modelId="{81BC8114-CF2A-42EC-B353-67BDEFB49EC4}" type="sibTrans" cxnId="{A7C1ED7E-CB8C-4A71-B7F1-C4564837D423}">
      <dgm:prSet/>
      <dgm:spPr/>
      <dgm:t>
        <a:bodyPr/>
        <a:lstStyle/>
        <a:p>
          <a:endParaRPr lang="tr-TR"/>
        </a:p>
      </dgm:t>
    </dgm:pt>
    <dgm:pt modelId="{FF3998BD-EB5D-4E65-BC7A-FD3775E0A936}">
      <dgm:prSet phldrT="[Metin]"/>
      <dgm:spPr/>
      <dgm:t>
        <a:bodyPr/>
        <a:lstStyle/>
        <a:p>
          <a:r>
            <a:rPr lang="tr-TR" dirty="0" smtClean="0"/>
            <a:t>Tatmin olmamak</a:t>
          </a:r>
          <a:endParaRPr lang="tr-TR" dirty="0"/>
        </a:p>
      </dgm:t>
    </dgm:pt>
    <dgm:pt modelId="{DA0FB5F1-5CDA-4CDC-82BA-20A400C504B9}" type="parTrans" cxnId="{0D40E8D7-982A-488A-9A36-D7B513DE27E8}">
      <dgm:prSet/>
      <dgm:spPr/>
      <dgm:t>
        <a:bodyPr/>
        <a:lstStyle/>
        <a:p>
          <a:endParaRPr lang="tr-TR"/>
        </a:p>
      </dgm:t>
    </dgm:pt>
    <dgm:pt modelId="{53C3276C-7DE0-4CCD-9F82-5B931DED85DD}" type="sibTrans" cxnId="{0D40E8D7-982A-488A-9A36-D7B513DE27E8}">
      <dgm:prSet/>
      <dgm:spPr/>
      <dgm:t>
        <a:bodyPr/>
        <a:lstStyle/>
        <a:p>
          <a:endParaRPr lang="tr-TR"/>
        </a:p>
      </dgm:t>
    </dgm:pt>
    <dgm:pt modelId="{32ADEBA2-254C-4B36-A3FE-DDCA266DCFEA}">
      <dgm:prSet phldrT="[Metin]"/>
      <dgm:spPr/>
      <dgm:t>
        <a:bodyPr/>
        <a:lstStyle/>
        <a:p>
          <a:r>
            <a:rPr lang="tr-TR" dirty="0" smtClean="0"/>
            <a:t>Kıyaslamak</a:t>
          </a:r>
          <a:endParaRPr lang="tr-TR" dirty="0"/>
        </a:p>
      </dgm:t>
    </dgm:pt>
    <dgm:pt modelId="{E9B8AE37-2855-42DC-A2ED-1A8167F2D481}" type="parTrans" cxnId="{685BE40F-7989-481A-A24C-A509EB414ECF}">
      <dgm:prSet/>
      <dgm:spPr/>
      <dgm:t>
        <a:bodyPr/>
        <a:lstStyle/>
        <a:p>
          <a:endParaRPr lang="tr-TR"/>
        </a:p>
      </dgm:t>
    </dgm:pt>
    <dgm:pt modelId="{CA1558C6-F0DE-4210-A0E1-BA845D8C96D7}" type="sibTrans" cxnId="{685BE40F-7989-481A-A24C-A509EB414ECF}">
      <dgm:prSet/>
      <dgm:spPr/>
      <dgm:t>
        <a:bodyPr/>
        <a:lstStyle/>
        <a:p>
          <a:endParaRPr lang="tr-TR"/>
        </a:p>
      </dgm:t>
    </dgm:pt>
    <dgm:pt modelId="{A4DBD2F4-4CC1-46B1-B293-9C3EA86DDE3D}" type="pres">
      <dgm:prSet presAssocID="{3FEF46EA-7861-47CA-8959-AA163874A587}" presName="Name0" presStyleCnt="0">
        <dgm:presLayoutVars>
          <dgm:chMax val="7"/>
          <dgm:chPref val="7"/>
          <dgm:dir/>
        </dgm:presLayoutVars>
      </dgm:prSet>
      <dgm:spPr/>
      <dgm:t>
        <a:bodyPr/>
        <a:lstStyle/>
        <a:p>
          <a:endParaRPr lang="tr-TR"/>
        </a:p>
      </dgm:t>
    </dgm:pt>
    <dgm:pt modelId="{51E9A86D-D1DD-4ABD-9A09-CEF0CB2DB45A}" type="pres">
      <dgm:prSet presAssocID="{3FEF46EA-7861-47CA-8959-AA163874A587}" presName="Name1" presStyleCnt="0"/>
      <dgm:spPr/>
      <dgm:t>
        <a:bodyPr/>
        <a:lstStyle/>
        <a:p>
          <a:endParaRPr lang="tr-TR"/>
        </a:p>
      </dgm:t>
    </dgm:pt>
    <dgm:pt modelId="{FB696186-0210-4B84-9D40-887F2D59A3D4}" type="pres">
      <dgm:prSet presAssocID="{3FEF46EA-7861-47CA-8959-AA163874A587}" presName="cycle" presStyleCnt="0"/>
      <dgm:spPr/>
      <dgm:t>
        <a:bodyPr/>
        <a:lstStyle/>
        <a:p>
          <a:endParaRPr lang="tr-TR"/>
        </a:p>
      </dgm:t>
    </dgm:pt>
    <dgm:pt modelId="{A110B008-D80B-45C3-B1CA-B0DB97D10F8B}" type="pres">
      <dgm:prSet presAssocID="{3FEF46EA-7861-47CA-8959-AA163874A587}" presName="srcNode" presStyleLbl="node1" presStyleIdx="0" presStyleCnt="3"/>
      <dgm:spPr/>
      <dgm:t>
        <a:bodyPr/>
        <a:lstStyle/>
        <a:p>
          <a:endParaRPr lang="tr-TR"/>
        </a:p>
      </dgm:t>
    </dgm:pt>
    <dgm:pt modelId="{AA38A44E-F892-4804-9221-D928119C327D}" type="pres">
      <dgm:prSet presAssocID="{3FEF46EA-7861-47CA-8959-AA163874A587}" presName="conn" presStyleLbl="parChTrans1D2" presStyleIdx="0" presStyleCnt="1"/>
      <dgm:spPr/>
      <dgm:t>
        <a:bodyPr/>
        <a:lstStyle/>
        <a:p>
          <a:endParaRPr lang="tr-TR"/>
        </a:p>
      </dgm:t>
    </dgm:pt>
    <dgm:pt modelId="{7F145C83-461B-47A8-AF8E-A10DFDA23E7F}" type="pres">
      <dgm:prSet presAssocID="{3FEF46EA-7861-47CA-8959-AA163874A587}" presName="extraNode" presStyleLbl="node1" presStyleIdx="0" presStyleCnt="3"/>
      <dgm:spPr/>
      <dgm:t>
        <a:bodyPr/>
        <a:lstStyle/>
        <a:p>
          <a:endParaRPr lang="tr-TR"/>
        </a:p>
      </dgm:t>
    </dgm:pt>
    <dgm:pt modelId="{3A81D26C-3B70-4763-B7CB-A7DB437EBB7B}" type="pres">
      <dgm:prSet presAssocID="{3FEF46EA-7861-47CA-8959-AA163874A587}" presName="dstNode" presStyleLbl="node1" presStyleIdx="0" presStyleCnt="3"/>
      <dgm:spPr/>
      <dgm:t>
        <a:bodyPr/>
        <a:lstStyle/>
        <a:p>
          <a:endParaRPr lang="tr-TR"/>
        </a:p>
      </dgm:t>
    </dgm:pt>
    <dgm:pt modelId="{4039B750-2113-40F0-9790-7A923A21345F}" type="pres">
      <dgm:prSet presAssocID="{591E9FA6-2DB1-4A00-9811-68F10852CA99}" presName="text_1" presStyleLbl="node1" presStyleIdx="0" presStyleCnt="3">
        <dgm:presLayoutVars>
          <dgm:bulletEnabled val="1"/>
        </dgm:presLayoutVars>
      </dgm:prSet>
      <dgm:spPr/>
      <dgm:t>
        <a:bodyPr/>
        <a:lstStyle/>
        <a:p>
          <a:endParaRPr lang="tr-TR"/>
        </a:p>
      </dgm:t>
    </dgm:pt>
    <dgm:pt modelId="{9D602A30-2371-46C3-AB6D-1DA48EB0D6D6}" type="pres">
      <dgm:prSet presAssocID="{591E9FA6-2DB1-4A00-9811-68F10852CA99}" presName="accent_1" presStyleCnt="0"/>
      <dgm:spPr/>
      <dgm:t>
        <a:bodyPr/>
        <a:lstStyle/>
        <a:p>
          <a:endParaRPr lang="tr-TR"/>
        </a:p>
      </dgm:t>
    </dgm:pt>
    <dgm:pt modelId="{85241114-2F39-4D2F-A03E-53C1CCE303E6}" type="pres">
      <dgm:prSet presAssocID="{591E9FA6-2DB1-4A00-9811-68F10852CA99}" presName="accentRepeatNode" presStyleLbl="solidFgAcc1" presStyleIdx="0" presStyleCnt="3"/>
      <dgm:spPr/>
      <dgm:t>
        <a:bodyPr/>
        <a:lstStyle/>
        <a:p>
          <a:endParaRPr lang="tr-TR"/>
        </a:p>
      </dgm:t>
    </dgm:pt>
    <dgm:pt modelId="{463A048C-00B2-4511-AFE6-0F5E71EB28AD}" type="pres">
      <dgm:prSet presAssocID="{FF3998BD-EB5D-4E65-BC7A-FD3775E0A936}" presName="text_2" presStyleLbl="node1" presStyleIdx="1" presStyleCnt="3">
        <dgm:presLayoutVars>
          <dgm:bulletEnabled val="1"/>
        </dgm:presLayoutVars>
      </dgm:prSet>
      <dgm:spPr/>
      <dgm:t>
        <a:bodyPr/>
        <a:lstStyle/>
        <a:p>
          <a:endParaRPr lang="tr-TR"/>
        </a:p>
      </dgm:t>
    </dgm:pt>
    <dgm:pt modelId="{E17CE917-32FD-41D0-8456-51F0677BEE92}" type="pres">
      <dgm:prSet presAssocID="{FF3998BD-EB5D-4E65-BC7A-FD3775E0A936}" presName="accent_2" presStyleCnt="0"/>
      <dgm:spPr/>
      <dgm:t>
        <a:bodyPr/>
        <a:lstStyle/>
        <a:p>
          <a:endParaRPr lang="tr-TR"/>
        </a:p>
      </dgm:t>
    </dgm:pt>
    <dgm:pt modelId="{5E553606-9C06-4780-B719-2CB4A2EEF9A0}" type="pres">
      <dgm:prSet presAssocID="{FF3998BD-EB5D-4E65-BC7A-FD3775E0A936}" presName="accentRepeatNode" presStyleLbl="solidFgAcc1" presStyleIdx="1" presStyleCnt="3"/>
      <dgm:spPr/>
      <dgm:t>
        <a:bodyPr/>
        <a:lstStyle/>
        <a:p>
          <a:endParaRPr lang="tr-TR"/>
        </a:p>
      </dgm:t>
    </dgm:pt>
    <dgm:pt modelId="{62D78F53-C466-4AD4-B8DF-33478D57243D}" type="pres">
      <dgm:prSet presAssocID="{32ADEBA2-254C-4B36-A3FE-DDCA266DCFEA}" presName="text_3" presStyleLbl="node1" presStyleIdx="2" presStyleCnt="3">
        <dgm:presLayoutVars>
          <dgm:bulletEnabled val="1"/>
        </dgm:presLayoutVars>
      </dgm:prSet>
      <dgm:spPr/>
      <dgm:t>
        <a:bodyPr/>
        <a:lstStyle/>
        <a:p>
          <a:endParaRPr lang="tr-TR"/>
        </a:p>
      </dgm:t>
    </dgm:pt>
    <dgm:pt modelId="{3CE67C2D-ED6E-4C17-AF75-0C4604F60A32}" type="pres">
      <dgm:prSet presAssocID="{32ADEBA2-254C-4B36-A3FE-DDCA266DCFEA}" presName="accent_3" presStyleCnt="0"/>
      <dgm:spPr/>
      <dgm:t>
        <a:bodyPr/>
        <a:lstStyle/>
        <a:p>
          <a:endParaRPr lang="tr-TR"/>
        </a:p>
      </dgm:t>
    </dgm:pt>
    <dgm:pt modelId="{839F72E7-A0B5-41B0-8ADF-675AE45921A7}" type="pres">
      <dgm:prSet presAssocID="{32ADEBA2-254C-4B36-A3FE-DDCA266DCFEA}" presName="accentRepeatNode" presStyleLbl="solidFgAcc1" presStyleIdx="2" presStyleCnt="3"/>
      <dgm:spPr/>
      <dgm:t>
        <a:bodyPr/>
        <a:lstStyle/>
        <a:p>
          <a:endParaRPr lang="tr-TR"/>
        </a:p>
      </dgm:t>
    </dgm:pt>
  </dgm:ptLst>
  <dgm:cxnLst>
    <dgm:cxn modelId="{F7A88929-F0F7-4251-952C-5A60B26D9625}" type="presOf" srcId="{FF3998BD-EB5D-4E65-BC7A-FD3775E0A936}" destId="{463A048C-00B2-4511-AFE6-0F5E71EB28AD}" srcOrd="0" destOrd="0" presId="urn:microsoft.com/office/officeart/2008/layout/VerticalCurvedList"/>
    <dgm:cxn modelId="{EF13ADDA-85D3-4035-AB5F-6CFB20FD0795}" type="presOf" srcId="{32ADEBA2-254C-4B36-A3FE-DDCA266DCFEA}" destId="{62D78F53-C466-4AD4-B8DF-33478D57243D}" srcOrd="0" destOrd="0" presId="urn:microsoft.com/office/officeart/2008/layout/VerticalCurvedList"/>
    <dgm:cxn modelId="{FD07C080-149A-4B0B-8EF0-82DC19A6A3E4}" type="presOf" srcId="{81BC8114-CF2A-42EC-B353-67BDEFB49EC4}" destId="{AA38A44E-F892-4804-9221-D928119C327D}" srcOrd="0" destOrd="0" presId="urn:microsoft.com/office/officeart/2008/layout/VerticalCurvedList"/>
    <dgm:cxn modelId="{BCB5E770-8BD7-4461-8262-EDFC7357AADD}" type="presOf" srcId="{591E9FA6-2DB1-4A00-9811-68F10852CA99}" destId="{4039B750-2113-40F0-9790-7A923A21345F}" srcOrd="0" destOrd="0" presId="urn:microsoft.com/office/officeart/2008/layout/VerticalCurvedList"/>
    <dgm:cxn modelId="{0BE777FA-B9D9-469B-A91F-633F2CAC9EC9}" type="presOf" srcId="{3FEF46EA-7861-47CA-8959-AA163874A587}" destId="{A4DBD2F4-4CC1-46B1-B293-9C3EA86DDE3D}" srcOrd="0" destOrd="0" presId="urn:microsoft.com/office/officeart/2008/layout/VerticalCurvedList"/>
    <dgm:cxn modelId="{0D40E8D7-982A-488A-9A36-D7B513DE27E8}" srcId="{3FEF46EA-7861-47CA-8959-AA163874A587}" destId="{FF3998BD-EB5D-4E65-BC7A-FD3775E0A936}" srcOrd="1" destOrd="0" parTransId="{DA0FB5F1-5CDA-4CDC-82BA-20A400C504B9}" sibTransId="{53C3276C-7DE0-4CCD-9F82-5B931DED85DD}"/>
    <dgm:cxn modelId="{A7C1ED7E-CB8C-4A71-B7F1-C4564837D423}" srcId="{3FEF46EA-7861-47CA-8959-AA163874A587}" destId="{591E9FA6-2DB1-4A00-9811-68F10852CA99}" srcOrd="0" destOrd="0" parTransId="{088286D9-5B48-4BA3-9C39-F7024B15828D}" sibTransId="{81BC8114-CF2A-42EC-B353-67BDEFB49EC4}"/>
    <dgm:cxn modelId="{685BE40F-7989-481A-A24C-A509EB414ECF}" srcId="{3FEF46EA-7861-47CA-8959-AA163874A587}" destId="{32ADEBA2-254C-4B36-A3FE-DDCA266DCFEA}" srcOrd="2" destOrd="0" parTransId="{E9B8AE37-2855-42DC-A2ED-1A8167F2D481}" sibTransId="{CA1558C6-F0DE-4210-A0E1-BA845D8C96D7}"/>
    <dgm:cxn modelId="{80F734B8-3030-4F3D-AA1E-00295E7DD49E}" type="presParOf" srcId="{A4DBD2F4-4CC1-46B1-B293-9C3EA86DDE3D}" destId="{51E9A86D-D1DD-4ABD-9A09-CEF0CB2DB45A}" srcOrd="0" destOrd="0" presId="urn:microsoft.com/office/officeart/2008/layout/VerticalCurvedList"/>
    <dgm:cxn modelId="{24134D90-6841-4CA9-A230-D706513362A3}" type="presParOf" srcId="{51E9A86D-D1DD-4ABD-9A09-CEF0CB2DB45A}" destId="{FB696186-0210-4B84-9D40-887F2D59A3D4}" srcOrd="0" destOrd="0" presId="urn:microsoft.com/office/officeart/2008/layout/VerticalCurvedList"/>
    <dgm:cxn modelId="{0642469A-6A2A-4261-A65D-4B50F207FF28}" type="presParOf" srcId="{FB696186-0210-4B84-9D40-887F2D59A3D4}" destId="{A110B008-D80B-45C3-B1CA-B0DB97D10F8B}" srcOrd="0" destOrd="0" presId="urn:microsoft.com/office/officeart/2008/layout/VerticalCurvedList"/>
    <dgm:cxn modelId="{246E2924-E1BC-4D42-8F3F-FCCF513CCCA8}" type="presParOf" srcId="{FB696186-0210-4B84-9D40-887F2D59A3D4}" destId="{AA38A44E-F892-4804-9221-D928119C327D}" srcOrd="1" destOrd="0" presId="urn:microsoft.com/office/officeart/2008/layout/VerticalCurvedList"/>
    <dgm:cxn modelId="{D1C65F3A-3742-4EBE-A273-CD49778C60B9}" type="presParOf" srcId="{FB696186-0210-4B84-9D40-887F2D59A3D4}" destId="{7F145C83-461B-47A8-AF8E-A10DFDA23E7F}" srcOrd="2" destOrd="0" presId="urn:microsoft.com/office/officeart/2008/layout/VerticalCurvedList"/>
    <dgm:cxn modelId="{1A0FF5C3-0514-4D4F-8BC1-1718CB85EE79}" type="presParOf" srcId="{FB696186-0210-4B84-9D40-887F2D59A3D4}" destId="{3A81D26C-3B70-4763-B7CB-A7DB437EBB7B}" srcOrd="3" destOrd="0" presId="urn:microsoft.com/office/officeart/2008/layout/VerticalCurvedList"/>
    <dgm:cxn modelId="{9C769FF5-CD01-4298-911D-8479F76BFA00}" type="presParOf" srcId="{51E9A86D-D1DD-4ABD-9A09-CEF0CB2DB45A}" destId="{4039B750-2113-40F0-9790-7A923A21345F}" srcOrd="1" destOrd="0" presId="urn:microsoft.com/office/officeart/2008/layout/VerticalCurvedList"/>
    <dgm:cxn modelId="{31DCF5C6-36B3-49A8-96A0-A90B778E0366}" type="presParOf" srcId="{51E9A86D-D1DD-4ABD-9A09-CEF0CB2DB45A}" destId="{9D602A30-2371-46C3-AB6D-1DA48EB0D6D6}" srcOrd="2" destOrd="0" presId="urn:microsoft.com/office/officeart/2008/layout/VerticalCurvedList"/>
    <dgm:cxn modelId="{8C36454C-1AE8-4073-A5C8-7076C8A6E1A1}" type="presParOf" srcId="{9D602A30-2371-46C3-AB6D-1DA48EB0D6D6}" destId="{85241114-2F39-4D2F-A03E-53C1CCE303E6}" srcOrd="0" destOrd="0" presId="urn:microsoft.com/office/officeart/2008/layout/VerticalCurvedList"/>
    <dgm:cxn modelId="{A088C8EA-5B31-48DE-8286-861B86239342}" type="presParOf" srcId="{51E9A86D-D1DD-4ABD-9A09-CEF0CB2DB45A}" destId="{463A048C-00B2-4511-AFE6-0F5E71EB28AD}" srcOrd="3" destOrd="0" presId="urn:microsoft.com/office/officeart/2008/layout/VerticalCurvedList"/>
    <dgm:cxn modelId="{5F2DA51A-4CD0-40DA-8DB6-2A0C49EED47A}" type="presParOf" srcId="{51E9A86D-D1DD-4ABD-9A09-CEF0CB2DB45A}" destId="{E17CE917-32FD-41D0-8456-51F0677BEE92}" srcOrd="4" destOrd="0" presId="urn:microsoft.com/office/officeart/2008/layout/VerticalCurvedList"/>
    <dgm:cxn modelId="{B40AC948-6F25-4918-B8AE-D3B53F2FCFA8}" type="presParOf" srcId="{E17CE917-32FD-41D0-8456-51F0677BEE92}" destId="{5E553606-9C06-4780-B719-2CB4A2EEF9A0}" srcOrd="0" destOrd="0" presId="urn:microsoft.com/office/officeart/2008/layout/VerticalCurvedList"/>
    <dgm:cxn modelId="{020ED130-8C3B-4D5D-A2E2-8D40955D7052}" type="presParOf" srcId="{51E9A86D-D1DD-4ABD-9A09-CEF0CB2DB45A}" destId="{62D78F53-C466-4AD4-B8DF-33478D57243D}" srcOrd="5" destOrd="0" presId="urn:microsoft.com/office/officeart/2008/layout/VerticalCurvedList"/>
    <dgm:cxn modelId="{739A9667-A949-4A59-85D0-E2E5946EB248}" type="presParOf" srcId="{51E9A86D-D1DD-4ABD-9A09-CEF0CB2DB45A}" destId="{3CE67C2D-ED6E-4C17-AF75-0C4604F60A32}" srcOrd="6" destOrd="0" presId="urn:microsoft.com/office/officeart/2008/layout/VerticalCurvedList"/>
    <dgm:cxn modelId="{2043AFCE-5DBD-4E80-8352-81132171DD2C}" type="presParOf" srcId="{3CE67C2D-ED6E-4C17-AF75-0C4604F60A32}" destId="{839F72E7-A0B5-41B0-8ADF-675AE45921A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EF46EA-7861-47CA-8959-AA163874A587}"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tr-TR"/>
        </a:p>
      </dgm:t>
    </dgm:pt>
    <dgm:pt modelId="{591E9FA6-2DB1-4A00-9811-68F10852CA99}">
      <dgm:prSet phldrT="[Metin]"/>
      <dgm:spPr/>
      <dgm:t>
        <a:bodyPr/>
        <a:lstStyle/>
        <a:p>
          <a:r>
            <a:rPr lang="tr-TR" dirty="0" smtClean="0"/>
            <a:t>Yetersizlik hissi</a:t>
          </a:r>
          <a:endParaRPr lang="tr-TR" dirty="0"/>
        </a:p>
      </dgm:t>
    </dgm:pt>
    <dgm:pt modelId="{088286D9-5B48-4BA3-9C39-F7024B15828D}" type="parTrans" cxnId="{A7C1ED7E-CB8C-4A71-B7F1-C4564837D423}">
      <dgm:prSet/>
      <dgm:spPr/>
      <dgm:t>
        <a:bodyPr/>
        <a:lstStyle/>
        <a:p>
          <a:endParaRPr lang="tr-TR"/>
        </a:p>
      </dgm:t>
    </dgm:pt>
    <dgm:pt modelId="{81BC8114-CF2A-42EC-B353-67BDEFB49EC4}" type="sibTrans" cxnId="{A7C1ED7E-CB8C-4A71-B7F1-C4564837D423}">
      <dgm:prSet/>
      <dgm:spPr/>
      <dgm:t>
        <a:bodyPr/>
        <a:lstStyle/>
        <a:p>
          <a:endParaRPr lang="tr-TR"/>
        </a:p>
      </dgm:t>
    </dgm:pt>
    <dgm:pt modelId="{FF3998BD-EB5D-4E65-BC7A-FD3775E0A936}">
      <dgm:prSet phldrT="[Metin]"/>
      <dgm:spPr/>
      <dgm:t>
        <a:bodyPr/>
        <a:lstStyle/>
        <a:p>
          <a:r>
            <a:rPr lang="tr-TR" dirty="0" smtClean="0"/>
            <a:t>Boş vermek</a:t>
          </a:r>
          <a:endParaRPr lang="tr-TR" dirty="0"/>
        </a:p>
      </dgm:t>
    </dgm:pt>
    <dgm:pt modelId="{DA0FB5F1-5CDA-4CDC-82BA-20A400C504B9}" type="parTrans" cxnId="{0D40E8D7-982A-488A-9A36-D7B513DE27E8}">
      <dgm:prSet/>
      <dgm:spPr/>
      <dgm:t>
        <a:bodyPr/>
        <a:lstStyle/>
        <a:p>
          <a:endParaRPr lang="tr-TR"/>
        </a:p>
      </dgm:t>
    </dgm:pt>
    <dgm:pt modelId="{53C3276C-7DE0-4CCD-9F82-5B931DED85DD}" type="sibTrans" cxnId="{0D40E8D7-982A-488A-9A36-D7B513DE27E8}">
      <dgm:prSet/>
      <dgm:spPr/>
      <dgm:t>
        <a:bodyPr/>
        <a:lstStyle/>
        <a:p>
          <a:endParaRPr lang="tr-TR"/>
        </a:p>
      </dgm:t>
    </dgm:pt>
    <dgm:pt modelId="{32ADEBA2-254C-4B36-A3FE-DDCA266DCFEA}">
      <dgm:prSet phldrT="[Metin]"/>
      <dgm:spPr/>
      <dgm:t>
        <a:bodyPr/>
        <a:lstStyle/>
        <a:p>
          <a:r>
            <a:rPr lang="tr-TR" dirty="0" smtClean="0"/>
            <a:t>Şüphe ve gerginlik</a:t>
          </a:r>
          <a:endParaRPr lang="tr-TR" dirty="0"/>
        </a:p>
      </dgm:t>
    </dgm:pt>
    <dgm:pt modelId="{E9B8AE37-2855-42DC-A2ED-1A8167F2D481}" type="parTrans" cxnId="{685BE40F-7989-481A-A24C-A509EB414ECF}">
      <dgm:prSet/>
      <dgm:spPr/>
      <dgm:t>
        <a:bodyPr/>
        <a:lstStyle/>
        <a:p>
          <a:endParaRPr lang="tr-TR"/>
        </a:p>
      </dgm:t>
    </dgm:pt>
    <dgm:pt modelId="{CA1558C6-F0DE-4210-A0E1-BA845D8C96D7}" type="sibTrans" cxnId="{685BE40F-7989-481A-A24C-A509EB414ECF}">
      <dgm:prSet/>
      <dgm:spPr/>
      <dgm:t>
        <a:bodyPr/>
        <a:lstStyle/>
        <a:p>
          <a:endParaRPr lang="tr-TR"/>
        </a:p>
      </dgm:t>
    </dgm:pt>
    <dgm:pt modelId="{A4DBD2F4-4CC1-46B1-B293-9C3EA86DDE3D}" type="pres">
      <dgm:prSet presAssocID="{3FEF46EA-7861-47CA-8959-AA163874A587}" presName="Name0" presStyleCnt="0">
        <dgm:presLayoutVars>
          <dgm:chMax val="7"/>
          <dgm:chPref val="7"/>
          <dgm:dir/>
        </dgm:presLayoutVars>
      </dgm:prSet>
      <dgm:spPr/>
      <dgm:t>
        <a:bodyPr/>
        <a:lstStyle/>
        <a:p>
          <a:endParaRPr lang="tr-TR"/>
        </a:p>
      </dgm:t>
    </dgm:pt>
    <dgm:pt modelId="{51E9A86D-D1DD-4ABD-9A09-CEF0CB2DB45A}" type="pres">
      <dgm:prSet presAssocID="{3FEF46EA-7861-47CA-8959-AA163874A587}" presName="Name1" presStyleCnt="0"/>
      <dgm:spPr/>
      <dgm:t>
        <a:bodyPr/>
        <a:lstStyle/>
        <a:p>
          <a:endParaRPr lang="tr-TR"/>
        </a:p>
      </dgm:t>
    </dgm:pt>
    <dgm:pt modelId="{FB696186-0210-4B84-9D40-887F2D59A3D4}" type="pres">
      <dgm:prSet presAssocID="{3FEF46EA-7861-47CA-8959-AA163874A587}" presName="cycle" presStyleCnt="0"/>
      <dgm:spPr/>
      <dgm:t>
        <a:bodyPr/>
        <a:lstStyle/>
        <a:p>
          <a:endParaRPr lang="tr-TR"/>
        </a:p>
      </dgm:t>
    </dgm:pt>
    <dgm:pt modelId="{A110B008-D80B-45C3-B1CA-B0DB97D10F8B}" type="pres">
      <dgm:prSet presAssocID="{3FEF46EA-7861-47CA-8959-AA163874A587}" presName="srcNode" presStyleLbl="node1" presStyleIdx="0" presStyleCnt="3"/>
      <dgm:spPr/>
      <dgm:t>
        <a:bodyPr/>
        <a:lstStyle/>
        <a:p>
          <a:endParaRPr lang="tr-TR"/>
        </a:p>
      </dgm:t>
    </dgm:pt>
    <dgm:pt modelId="{AA38A44E-F892-4804-9221-D928119C327D}" type="pres">
      <dgm:prSet presAssocID="{3FEF46EA-7861-47CA-8959-AA163874A587}" presName="conn" presStyleLbl="parChTrans1D2" presStyleIdx="0" presStyleCnt="1"/>
      <dgm:spPr/>
      <dgm:t>
        <a:bodyPr/>
        <a:lstStyle/>
        <a:p>
          <a:endParaRPr lang="tr-TR"/>
        </a:p>
      </dgm:t>
    </dgm:pt>
    <dgm:pt modelId="{7F145C83-461B-47A8-AF8E-A10DFDA23E7F}" type="pres">
      <dgm:prSet presAssocID="{3FEF46EA-7861-47CA-8959-AA163874A587}" presName="extraNode" presStyleLbl="node1" presStyleIdx="0" presStyleCnt="3"/>
      <dgm:spPr/>
      <dgm:t>
        <a:bodyPr/>
        <a:lstStyle/>
        <a:p>
          <a:endParaRPr lang="tr-TR"/>
        </a:p>
      </dgm:t>
    </dgm:pt>
    <dgm:pt modelId="{3A81D26C-3B70-4763-B7CB-A7DB437EBB7B}" type="pres">
      <dgm:prSet presAssocID="{3FEF46EA-7861-47CA-8959-AA163874A587}" presName="dstNode" presStyleLbl="node1" presStyleIdx="0" presStyleCnt="3"/>
      <dgm:spPr/>
      <dgm:t>
        <a:bodyPr/>
        <a:lstStyle/>
        <a:p>
          <a:endParaRPr lang="tr-TR"/>
        </a:p>
      </dgm:t>
    </dgm:pt>
    <dgm:pt modelId="{4039B750-2113-40F0-9790-7A923A21345F}" type="pres">
      <dgm:prSet presAssocID="{591E9FA6-2DB1-4A00-9811-68F10852CA99}" presName="text_1" presStyleLbl="node1" presStyleIdx="0" presStyleCnt="3">
        <dgm:presLayoutVars>
          <dgm:bulletEnabled val="1"/>
        </dgm:presLayoutVars>
      </dgm:prSet>
      <dgm:spPr/>
      <dgm:t>
        <a:bodyPr/>
        <a:lstStyle/>
        <a:p>
          <a:endParaRPr lang="tr-TR"/>
        </a:p>
      </dgm:t>
    </dgm:pt>
    <dgm:pt modelId="{9D602A30-2371-46C3-AB6D-1DA48EB0D6D6}" type="pres">
      <dgm:prSet presAssocID="{591E9FA6-2DB1-4A00-9811-68F10852CA99}" presName="accent_1" presStyleCnt="0"/>
      <dgm:spPr/>
      <dgm:t>
        <a:bodyPr/>
        <a:lstStyle/>
        <a:p>
          <a:endParaRPr lang="tr-TR"/>
        </a:p>
      </dgm:t>
    </dgm:pt>
    <dgm:pt modelId="{85241114-2F39-4D2F-A03E-53C1CCE303E6}" type="pres">
      <dgm:prSet presAssocID="{591E9FA6-2DB1-4A00-9811-68F10852CA99}" presName="accentRepeatNode" presStyleLbl="solidFgAcc1" presStyleIdx="0" presStyleCnt="3"/>
      <dgm:spPr/>
      <dgm:t>
        <a:bodyPr/>
        <a:lstStyle/>
        <a:p>
          <a:endParaRPr lang="tr-TR"/>
        </a:p>
      </dgm:t>
    </dgm:pt>
    <dgm:pt modelId="{463A048C-00B2-4511-AFE6-0F5E71EB28AD}" type="pres">
      <dgm:prSet presAssocID="{FF3998BD-EB5D-4E65-BC7A-FD3775E0A936}" presName="text_2" presStyleLbl="node1" presStyleIdx="1" presStyleCnt="3">
        <dgm:presLayoutVars>
          <dgm:bulletEnabled val="1"/>
        </dgm:presLayoutVars>
      </dgm:prSet>
      <dgm:spPr/>
      <dgm:t>
        <a:bodyPr/>
        <a:lstStyle/>
        <a:p>
          <a:endParaRPr lang="tr-TR"/>
        </a:p>
      </dgm:t>
    </dgm:pt>
    <dgm:pt modelId="{E17CE917-32FD-41D0-8456-51F0677BEE92}" type="pres">
      <dgm:prSet presAssocID="{FF3998BD-EB5D-4E65-BC7A-FD3775E0A936}" presName="accent_2" presStyleCnt="0"/>
      <dgm:spPr/>
      <dgm:t>
        <a:bodyPr/>
        <a:lstStyle/>
        <a:p>
          <a:endParaRPr lang="tr-TR"/>
        </a:p>
      </dgm:t>
    </dgm:pt>
    <dgm:pt modelId="{5E553606-9C06-4780-B719-2CB4A2EEF9A0}" type="pres">
      <dgm:prSet presAssocID="{FF3998BD-EB5D-4E65-BC7A-FD3775E0A936}" presName="accentRepeatNode" presStyleLbl="solidFgAcc1" presStyleIdx="1" presStyleCnt="3"/>
      <dgm:spPr/>
      <dgm:t>
        <a:bodyPr/>
        <a:lstStyle/>
        <a:p>
          <a:endParaRPr lang="tr-TR"/>
        </a:p>
      </dgm:t>
    </dgm:pt>
    <dgm:pt modelId="{62D78F53-C466-4AD4-B8DF-33478D57243D}" type="pres">
      <dgm:prSet presAssocID="{32ADEBA2-254C-4B36-A3FE-DDCA266DCFEA}" presName="text_3" presStyleLbl="node1" presStyleIdx="2" presStyleCnt="3" custLinFactNeighborX="626" custLinFactNeighborY="12332">
        <dgm:presLayoutVars>
          <dgm:bulletEnabled val="1"/>
        </dgm:presLayoutVars>
      </dgm:prSet>
      <dgm:spPr/>
      <dgm:t>
        <a:bodyPr/>
        <a:lstStyle/>
        <a:p>
          <a:endParaRPr lang="tr-TR"/>
        </a:p>
      </dgm:t>
    </dgm:pt>
    <dgm:pt modelId="{3CE67C2D-ED6E-4C17-AF75-0C4604F60A32}" type="pres">
      <dgm:prSet presAssocID="{32ADEBA2-254C-4B36-A3FE-DDCA266DCFEA}" presName="accent_3" presStyleCnt="0"/>
      <dgm:spPr/>
      <dgm:t>
        <a:bodyPr/>
        <a:lstStyle/>
        <a:p>
          <a:endParaRPr lang="tr-TR"/>
        </a:p>
      </dgm:t>
    </dgm:pt>
    <dgm:pt modelId="{839F72E7-A0B5-41B0-8ADF-675AE45921A7}" type="pres">
      <dgm:prSet presAssocID="{32ADEBA2-254C-4B36-A3FE-DDCA266DCFEA}" presName="accentRepeatNode" presStyleLbl="solidFgAcc1" presStyleIdx="2" presStyleCnt="3"/>
      <dgm:spPr/>
      <dgm:t>
        <a:bodyPr/>
        <a:lstStyle/>
        <a:p>
          <a:endParaRPr lang="tr-TR"/>
        </a:p>
      </dgm:t>
    </dgm:pt>
  </dgm:ptLst>
  <dgm:cxnLst>
    <dgm:cxn modelId="{CBA5DE76-1FBC-4BCA-8B34-189F59A8CD5E}" type="presOf" srcId="{32ADEBA2-254C-4B36-A3FE-DDCA266DCFEA}" destId="{62D78F53-C466-4AD4-B8DF-33478D57243D}" srcOrd="0" destOrd="0" presId="urn:microsoft.com/office/officeart/2008/layout/VerticalCurvedList"/>
    <dgm:cxn modelId="{564BB84B-55DE-449E-982A-9001A19215F4}" type="presOf" srcId="{591E9FA6-2DB1-4A00-9811-68F10852CA99}" destId="{4039B750-2113-40F0-9790-7A923A21345F}" srcOrd="0" destOrd="0" presId="urn:microsoft.com/office/officeart/2008/layout/VerticalCurvedList"/>
    <dgm:cxn modelId="{7BF17366-0F01-49C7-B197-BF0E885011C5}" type="presOf" srcId="{FF3998BD-EB5D-4E65-BC7A-FD3775E0A936}" destId="{463A048C-00B2-4511-AFE6-0F5E71EB28AD}" srcOrd="0" destOrd="0" presId="urn:microsoft.com/office/officeart/2008/layout/VerticalCurvedList"/>
    <dgm:cxn modelId="{73032FD7-4B80-4C75-B3E3-553D77BCCC5A}" type="presOf" srcId="{81BC8114-CF2A-42EC-B353-67BDEFB49EC4}" destId="{AA38A44E-F892-4804-9221-D928119C327D}" srcOrd="0" destOrd="0" presId="urn:microsoft.com/office/officeart/2008/layout/VerticalCurvedList"/>
    <dgm:cxn modelId="{0D40E8D7-982A-488A-9A36-D7B513DE27E8}" srcId="{3FEF46EA-7861-47CA-8959-AA163874A587}" destId="{FF3998BD-EB5D-4E65-BC7A-FD3775E0A936}" srcOrd="1" destOrd="0" parTransId="{DA0FB5F1-5CDA-4CDC-82BA-20A400C504B9}" sibTransId="{53C3276C-7DE0-4CCD-9F82-5B931DED85DD}"/>
    <dgm:cxn modelId="{A7C1ED7E-CB8C-4A71-B7F1-C4564837D423}" srcId="{3FEF46EA-7861-47CA-8959-AA163874A587}" destId="{591E9FA6-2DB1-4A00-9811-68F10852CA99}" srcOrd="0" destOrd="0" parTransId="{088286D9-5B48-4BA3-9C39-F7024B15828D}" sibTransId="{81BC8114-CF2A-42EC-B353-67BDEFB49EC4}"/>
    <dgm:cxn modelId="{685BE40F-7989-481A-A24C-A509EB414ECF}" srcId="{3FEF46EA-7861-47CA-8959-AA163874A587}" destId="{32ADEBA2-254C-4B36-A3FE-DDCA266DCFEA}" srcOrd="2" destOrd="0" parTransId="{E9B8AE37-2855-42DC-A2ED-1A8167F2D481}" sibTransId="{CA1558C6-F0DE-4210-A0E1-BA845D8C96D7}"/>
    <dgm:cxn modelId="{9AA46580-48C4-4A46-9B0B-6C6D3C8376DA}" type="presOf" srcId="{3FEF46EA-7861-47CA-8959-AA163874A587}" destId="{A4DBD2F4-4CC1-46B1-B293-9C3EA86DDE3D}" srcOrd="0" destOrd="0" presId="urn:microsoft.com/office/officeart/2008/layout/VerticalCurvedList"/>
    <dgm:cxn modelId="{C1AC678B-FFFB-498D-B808-0A273EEE9509}" type="presParOf" srcId="{A4DBD2F4-4CC1-46B1-B293-9C3EA86DDE3D}" destId="{51E9A86D-D1DD-4ABD-9A09-CEF0CB2DB45A}" srcOrd="0" destOrd="0" presId="urn:microsoft.com/office/officeart/2008/layout/VerticalCurvedList"/>
    <dgm:cxn modelId="{6F2B87B4-2E13-4FCF-A3CA-DEEE566AA19D}" type="presParOf" srcId="{51E9A86D-D1DD-4ABD-9A09-CEF0CB2DB45A}" destId="{FB696186-0210-4B84-9D40-887F2D59A3D4}" srcOrd="0" destOrd="0" presId="urn:microsoft.com/office/officeart/2008/layout/VerticalCurvedList"/>
    <dgm:cxn modelId="{5CCD0FAC-0317-41BC-9959-92CFFA99BA8A}" type="presParOf" srcId="{FB696186-0210-4B84-9D40-887F2D59A3D4}" destId="{A110B008-D80B-45C3-B1CA-B0DB97D10F8B}" srcOrd="0" destOrd="0" presId="urn:microsoft.com/office/officeart/2008/layout/VerticalCurvedList"/>
    <dgm:cxn modelId="{6F42C8FA-B2DF-4661-8577-82D0C321930E}" type="presParOf" srcId="{FB696186-0210-4B84-9D40-887F2D59A3D4}" destId="{AA38A44E-F892-4804-9221-D928119C327D}" srcOrd="1" destOrd="0" presId="urn:microsoft.com/office/officeart/2008/layout/VerticalCurvedList"/>
    <dgm:cxn modelId="{B4434274-93E8-4286-88F4-2ED837F65C81}" type="presParOf" srcId="{FB696186-0210-4B84-9D40-887F2D59A3D4}" destId="{7F145C83-461B-47A8-AF8E-A10DFDA23E7F}" srcOrd="2" destOrd="0" presId="urn:microsoft.com/office/officeart/2008/layout/VerticalCurvedList"/>
    <dgm:cxn modelId="{AFFB66C8-5AF4-4CAD-8EAB-D88AC639448D}" type="presParOf" srcId="{FB696186-0210-4B84-9D40-887F2D59A3D4}" destId="{3A81D26C-3B70-4763-B7CB-A7DB437EBB7B}" srcOrd="3" destOrd="0" presId="urn:microsoft.com/office/officeart/2008/layout/VerticalCurvedList"/>
    <dgm:cxn modelId="{74DB2B16-B1F0-43AD-B1F6-A54F7604D230}" type="presParOf" srcId="{51E9A86D-D1DD-4ABD-9A09-CEF0CB2DB45A}" destId="{4039B750-2113-40F0-9790-7A923A21345F}" srcOrd="1" destOrd="0" presId="urn:microsoft.com/office/officeart/2008/layout/VerticalCurvedList"/>
    <dgm:cxn modelId="{CA5C8067-BB42-4530-8D87-AADB6B024B35}" type="presParOf" srcId="{51E9A86D-D1DD-4ABD-9A09-CEF0CB2DB45A}" destId="{9D602A30-2371-46C3-AB6D-1DA48EB0D6D6}" srcOrd="2" destOrd="0" presId="urn:microsoft.com/office/officeart/2008/layout/VerticalCurvedList"/>
    <dgm:cxn modelId="{C2740626-5D18-4CF5-B4BA-E8A8DCE0E1BB}" type="presParOf" srcId="{9D602A30-2371-46C3-AB6D-1DA48EB0D6D6}" destId="{85241114-2F39-4D2F-A03E-53C1CCE303E6}" srcOrd="0" destOrd="0" presId="urn:microsoft.com/office/officeart/2008/layout/VerticalCurvedList"/>
    <dgm:cxn modelId="{1AA26C87-B7F2-4698-8122-F8FF2770F091}" type="presParOf" srcId="{51E9A86D-D1DD-4ABD-9A09-CEF0CB2DB45A}" destId="{463A048C-00B2-4511-AFE6-0F5E71EB28AD}" srcOrd="3" destOrd="0" presId="urn:microsoft.com/office/officeart/2008/layout/VerticalCurvedList"/>
    <dgm:cxn modelId="{AB80DF60-9468-4DF7-94D0-587E7DA6D925}" type="presParOf" srcId="{51E9A86D-D1DD-4ABD-9A09-CEF0CB2DB45A}" destId="{E17CE917-32FD-41D0-8456-51F0677BEE92}" srcOrd="4" destOrd="0" presId="urn:microsoft.com/office/officeart/2008/layout/VerticalCurvedList"/>
    <dgm:cxn modelId="{2D10639A-D413-4715-82D5-DCE09105C3C9}" type="presParOf" srcId="{E17CE917-32FD-41D0-8456-51F0677BEE92}" destId="{5E553606-9C06-4780-B719-2CB4A2EEF9A0}" srcOrd="0" destOrd="0" presId="urn:microsoft.com/office/officeart/2008/layout/VerticalCurvedList"/>
    <dgm:cxn modelId="{46890F50-283B-42C1-9A5A-E5B9933DA90F}" type="presParOf" srcId="{51E9A86D-D1DD-4ABD-9A09-CEF0CB2DB45A}" destId="{62D78F53-C466-4AD4-B8DF-33478D57243D}" srcOrd="5" destOrd="0" presId="urn:microsoft.com/office/officeart/2008/layout/VerticalCurvedList"/>
    <dgm:cxn modelId="{00C77FFC-A57F-4C67-9CC2-EE968252FC1B}" type="presParOf" srcId="{51E9A86D-D1DD-4ABD-9A09-CEF0CB2DB45A}" destId="{3CE67C2D-ED6E-4C17-AF75-0C4604F60A32}" srcOrd="6" destOrd="0" presId="urn:microsoft.com/office/officeart/2008/layout/VerticalCurvedList"/>
    <dgm:cxn modelId="{03426DED-DE98-40FB-94CE-41D03756F680}" type="presParOf" srcId="{3CE67C2D-ED6E-4C17-AF75-0C4604F60A32}" destId="{839F72E7-A0B5-41B0-8ADF-675AE45921A7}"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56BEC-80FD-4740-9C8F-FF065F860F68}">
      <dsp:nvSpPr>
        <dsp:cNvPr id="0" name=""/>
        <dsp:cNvSpPr/>
      </dsp:nvSpPr>
      <dsp:spPr>
        <a:xfrm>
          <a:off x="3693634" y="1657205"/>
          <a:ext cx="2106380" cy="1822104"/>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smtClean="0">
              <a:solidFill>
                <a:schemeClr val="tx1"/>
              </a:solidFill>
            </a:rPr>
            <a:t>ÇOCUK &amp; </a:t>
          </a:r>
        </a:p>
        <a:p>
          <a:pPr lvl="0" algn="ctr" defTabSz="1066800">
            <a:lnSpc>
              <a:spcPct val="90000"/>
            </a:lnSpc>
            <a:spcBef>
              <a:spcPct val="0"/>
            </a:spcBef>
            <a:spcAft>
              <a:spcPct val="35000"/>
            </a:spcAft>
          </a:pPr>
          <a:r>
            <a:rPr lang="tr-TR" sz="2400" b="1" kern="1200" smtClean="0">
              <a:solidFill>
                <a:schemeClr val="tx1"/>
              </a:solidFill>
            </a:rPr>
            <a:t>AİLE</a:t>
          </a:r>
          <a:endParaRPr lang="tr-TR" sz="2400" b="1" kern="1200" dirty="0">
            <a:solidFill>
              <a:schemeClr val="tx1"/>
            </a:solidFill>
          </a:endParaRPr>
        </a:p>
      </dsp:txBody>
      <dsp:txXfrm>
        <a:off x="4042691" y="1959153"/>
        <a:ext cx="1408266" cy="1218208"/>
      </dsp:txXfrm>
    </dsp:sp>
    <dsp:sp modelId="{D866C985-F4B3-48EC-8A1F-228A4B77D0DF}">
      <dsp:nvSpPr>
        <dsp:cNvPr id="0" name=""/>
        <dsp:cNvSpPr/>
      </dsp:nvSpPr>
      <dsp:spPr>
        <a:xfrm>
          <a:off x="5012633" y="785451"/>
          <a:ext cx="794731" cy="684765"/>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8CA4108-C052-4614-9F82-991BB9720718}">
      <dsp:nvSpPr>
        <dsp:cNvPr id="0" name=""/>
        <dsp:cNvSpPr/>
      </dsp:nvSpPr>
      <dsp:spPr>
        <a:xfrm>
          <a:off x="3887662" y="0"/>
          <a:ext cx="1726163" cy="1493334"/>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solidFill>
                <a:schemeClr val="tx1"/>
              </a:solidFill>
            </a:rPr>
            <a:t>umut</a:t>
          </a:r>
          <a:endParaRPr lang="tr-TR" sz="2100" kern="1200" dirty="0">
            <a:solidFill>
              <a:schemeClr val="tx1"/>
            </a:solidFill>
          </a:endParaRPr>
        </a:p>
      </dsp:txBody>
      <dsp:txXfrm>
        <a:off x="4173724" y="247477"/>
        <a:ext cx="1154039" cy="998380"/>
      </dsp:txXfrm>
    </dsp:sp>
    <dsp:sp modelId="{665CBE55-0F94-4FE9-9C19-ED7E279D5200}">
      <dsp:nvSpPr>
        <dsp:cNvPr id="0" name=""/>
        <dsp:cNvSpPr/>
      </dsp:nvSpPr>
      <dsp:spPr>
        <a:xfrm>
          <a:off x="5940146" y="2065599"/>
          <a:ext cx="794731" cy="684765"/>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A70B961-6C5D-495C-89B9-EF29F3B9E1B0}">
      <dsp:nvSpPr>
        <dsp:cNvPr id="0" name=""/>
        <dsp:cNvSpPr/>
      </dsp:nvSpPr>
      <dsp:spPr>
        <a:xfrm>
          <a:off x="5470755" y="918500"/>
          <a:ext cx="1726163" cy="1493334"/>
        </a:xfrm>
        <a:prstGeom prst="hexagon">
          <a:avLst>
            <a:gd name="adj" fmla="val 2857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solidFill>
                <a:schemeClr val="tx1"/>
              </a:solidFill>
            </a:rPr>
            <a:t>heyecan</a:t>
          </a:r>
          <a:endParaRPr lang="tr-TR" sz="2100" kern="1200" dirty="0">
            <a:solidFill>
              <a:schemeClr val="tx1"/>
            </a:solidFill>
          </a:endParaRPr>
        </a:p>
      </dsp:txBody>
      <dsp:txXfrm>
        <a:off x="5756817" y="1165977"/>
        <a:ext cx="1154039" cy="998380"/>
      </dsp:txXfrm>
    </dsp:sp>
    <dsp:sp modelId="{A1A26457-F441-439F-8926-D0F7DC55FCE1}">
      <dsp:nvSpPr>
        <dsp:cNvPr id="0" name=""/>
        <dsp:cNvSpPr/>
      </dsp:nvSpPr>
      <dsp:spPr>
        <a:xfrm>
          <a:off x="5295836" y="3510645"/>
          <a:ext cx="794731" cy="684765"/>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BC6063E-447F-435E-A144-AB3C2AC65214}">
      <dsp:nvSpPr>
        <dsp:cNvPr id="0" name=""/>
        <dsp:cNvSpPr/>
      </dsp:nvSpPr>
      <dsp:spPr>
        <a:xfrm>
          <a:off x="5470755" y="2724166"/>
          <a:ext cx="1726163" cy="1493334"/>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solidFill>
                <a:schemeClr val="tx1"/>
              </a:solidFill>
            </a:rPr>
            <a:t>korku</a:t>
          </a:r>
          <a:endParaRPr lang="tr-TR" sz="2100" kern="1200" dirty="0">
            <a:solidFill>
              <a:schemeClr val="tx1"/>
            </a:solidFill>
          </a:endParaRPr>
        </a:p>
      </dsp:txBody>
      <dsp:txXfrm>
        <a:off x="5756817" y="2971643"/>
        <a:ext cx="1154039" cy="998380"/>
      </dsp:txXfrm>
    </dsp:sp>
    <dsp:sp modelId="{B994C1E2-13A7-4969-9626-805D8FD7C447}">
      <dsp:nvSpPr>
        <dsp:cNvPr id="0" name=""/>
        <dsp:cNvSpPr/>
      </dsp:nvSpPr>
      <dsp:spPr>
        <a:xfrm>
          <a:off x="3697554" y="3660646"/>
          <a:ext cx="794731" cy="684765"/>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9908233-F10C-4F32-AB76-8173C7D0F960}">
      <dsp:nvSpPr>
        <dsp:cNvPr id="0" name=""/>
        <dsp:cNvSpPr/>
      </dsp:nvSpPr>
      <dsp:spPr>
        <a:xfrm>
          <a:off x="3887662" y="3643694"/>
          <a:ext cx="1726163" cy="1493334"/>
        </a:xfrm>
        <a:prstGeom prst="hexagon">
          <a:avLst>
            <a:gd name="adj" fmla="val 2857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solidFill>
                <a:schemeClr val="tx1"/>
              </a:solidFill>
            </a:rPr>
            <a:t>gözyaşı</a:t>
          </a:r>
          <a:endParaRPr lang="tr-TR" sz="2100" kern="1200" dirty="0">
            <a:solidFill>
              <a:schemeClr val="tx1"/>
            </a:solidFill>
          </a:endParaRPr>
        </a:p>
      </dsp:txBody>
      <dsp:txXfrm>
        <a:off x="4173724" y="3891171"/>
        <a:ext cx="1154039" cy="998380"/>
      </dsp:txXfrm>
    </dsp:sp>
    <dsp:sp modelId="{D76F47A6-5F1D-486E-A9E9-00186A0A71DD}">
      <dsp:nvSpPr>
        <dsp:cNvPr id="0" name=""/>
        <dsp:cNvSpPr/>
      </dsp:nvSpPr>
      <dsp:spPr>
        <a:xfrm>
          <a:off x="2754852" y="2381012"/>
          <a:ext cx="794731" cy="684765"/>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D257FA4-D269-4456-B38D-27FA7F19B289}">
      <dsp:nvSpPr>
        <dsp:cNvPr id="0" name=""/>
        <dsp:cNvSpPr/>
      </dsp:nvSpPr>
      <dsp:spPr>
        <a:xfrm>
          <a:off x="2297220" y="2725193"/>
          <a:ext cx="1726163" cy="1493334"/>
        </a:xfrm>
        <a:prstGeom prst="hexagon">
          <a:avLst>
            <a:gd name="adj" fmla="val 2857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solidFill>
                <a:schemeClr val="tx1"/>
              </a:solidFill>
            </a:rPr>
            <a:t>mutluluk</a:t>
          </a:r>
          <a:endParaRPr lang="tr-TR" sz="2100" kern="1200" dirty="0">
            <a:solidFill>
              <a:schemeClr val="tx1"/>
            </a:solidFill>
          </a:endParaRPr>
        </a:p>
      </dsp:txBody>
      <dsp:txXfrm>
        <a:off x="2583282" y="2972670"/>
        <a:ext cx="1154039" cy="998380"/>
      </dsp:txXfrm>
    </dsp:sp>
    <dsp:sp modelId="{A1BB5D64-0F6F-4026-87B7-3B0329C4AA8A}">
      <dsp:nvSpPr>
        <dsp:cNvPr id="0" name=""/>
        <dsp:cNvSpPr/>
      </dsp:nvSpPr>
      <dsp:spPr>
        <a:xfrm>
          <a:off x="2297220" y="916445"/>
          <a:ext cx="1726163" cy="1493334"/>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solidFill>
                <a:schemeClr val="tx1"/>
              </a:solidFill>
            </a:rPr>
            <a:t>tedirginlik</a:t>
          </a:r>
          <a:endParaRPr lang="tr-TR" sz="2100" kern="1200" dirty="0">
            <a:solidFill>
              <a:schemeClr val="tx1"/>
            </a:solidFill>
          </a:endParaRPr>
        </a:p>
      </dsp:txBody>
      <dsp:txXfrm>
        <a:off x="2583282" y="1163922"/>
        <a:ext cx="1154039" cy="998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44A3B-75EF-4F37-B1B9-1C55DC37F461}">
      <dsp:nvSpPr>
        <dsp:cNvPr id="0" name=""/>
        <dsp:cNvSpPr/>
      </dsp:nvSpPr>
      <dsp:spPr>
        <a:xfrm>
          <a:off x="3225" y="788807"/>
          <a:ext cx="2990841" cy="74771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t>Heves ve enerji kaybı</a:t>
          </a:r>
          <a:endParaRPr lang="tr-TR" sz="2000" kern="1200" dirty="0"/>
        </a:p>
      </dsp:txBody>
      <dsp:txXfrm>
        <a:off x="25125" y="810707"/>
        <a:ext cx="2947041" cy="703910"/>
      </dsp:txXfrm>
    </dsp:sp>
    <dsp:sp modelId="{C2E58B6E-1BB8-44F9-94D7-636B9CC39532}">
      <dsp:nvSpPr>
        <dsp:cNvPr id="0" name=""/>
        <dsp:cNvSpPr/>
      </dsp:nvSpPr>
      <dsp:spPr>
        <a:xfrm rot="5400000">
          <a:off x="1433221" y="1601942"/>
          <a:ext cx="130849" cy="130849"/>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5AB174-B7CA-4E8E-9BBE-16E8B4672F0C}">
      <dsp:nvSpPr>
        <dsp:cNvPr id="0" name=""/>
        <dsp:cNvSpPr/>
      </dsp:nvSpPr>
      <dsp:spPr>
        <a:xfrm>
          <a:off x="3225" y="1798216"/>
          <a:ext cx="2990841" cy="747710"/>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t>İştahsızlık</a:t>
          </a:r>
          <a:endParaRPr lang="tr-TR" sz="2000" kern="1200" dirty="0"/>
        </a:p>
      </dsp:txBody>
      <dsp:txXfrm>
        <a:off x="25125" y="1820116"/>
        <a:ext cx="2947041" cy="703910"/>
      </dsp:txXfrm>
    </dsp:sp>
    <dsp:sp modelId="{4C850D2B-35CF-429B-B788-4E1F387F8477}">
      <dsp:nvSpPr>
        <dsp:cNvPr id="0" name=""/>
        <dsp:cNvSpPr/>
      </dsp:nvSpPr>
      <dsp:spPr>
        <a:xfrm rot="5400000">
          <a:off x="1433221" y="2611351"/>
          <a:ext cx="130849" cy="130849"/>
        </a:xfrm>
        <a:prstGeom prst="rightArrow">
          <a:avLst>
            <a:gd name="adj1" fmla="val 66700"/>
            <a:gd name="adj2" fmla="val 50000"/>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1A3CA7-44C2-4A7B-ADE2-F673E4F7BE40}">
      <dsp:nvSpPr>
        <dsp:cNvPr id="0" name=""/>
        <dsp:cNvSpPr/>
      </dsp:nvSpPr>
      <dsp:spPr>
        <a:xfrm>
          <a:off x="3225" y="2807625"/>
          <a:ext cx="2990841" cy="747710"/>
        </a:xfrm>
        <a:prstGeom prst="roundRect">
          <a:avLst>
            <a:gd name="adj" fmla="val 10000"/>
          </a:avLst>
        </a:prstGeom>
        <a:solidFill>
          <a:schemeClr val="accent4">
            <a:tint val="40000"/>
            <a:alpha val="90000"/>
            <a:hueOff val="3837973"/>
            <a:satOff val="-20420"/>
            <a:lumOff val="-1163"/>
            <a:alphaOff val="0"/>
          </a:schemeClr>
        </a:solidFill>
        <a:ln w="12700" cap="flat" cmpd="sng" algn="ctr">
          <a:solidFill>
            <a:schemeClr val="accent4">
              <a:tint val="40000"/>
              <a:alpha val="90000"/>
              <a:hueOff val="3837973"/>
              <a:satOff val="-20420"/>
              <a:lumOff val="-1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t>Sebepsiz</a:t>
          </a:r>
          <a:r>
            <a:rPr lang="tr-TR" sz="2300" kern="1200" dirty="0" smtClean="0"/>
            <a:t> ağlamalar</a:t>
          </a:r>
          <a:endParaRPr lang="tr-TR" sz="2300" kern="1200" dirty="0"/>
        </a:p>
      </dsp:txBody>
      <dsp:txXfrm>
        <a:off x="25125" y="2829525"/>
        <a:ext cx="2947041" cy="703910"/>
      </dsp:txXfrm>
    </dsp:sp>
    <dsp:sp modelId="{F1754B43-C2C3-403F-9D90-A39372AD878F}">
      <dsp:nvSpPr>
        <dsp:cNvPr id="0" name=""/>
        <dsp:cNvSpPr/>
      </dsp:nvSpPr>
      <dsp:spPr>
        <a:xfrm>
          <a:off x="3412784" y="788807"/>
          <a:ext cx="2990841" cy="747710"/>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t>Alıngan ve sinirli olma</a:t>
          </a:r>
          <a:endParaRPr lang="tr-TR" sz="2000" kern="1200" dirty="0"/>
        </a:p>
      </dsp:txBody>
      <dsp:txXfrm>
        <a:off x="3434684" y="810707"/>
        <a:ext cx="2947041" cy="703910"/>
      </dsp:txXfrm>
    </dsp:sp>
    <dsp:sp modelId="{DC07CD4F-762C-40C5-83BD-05A9245BA72A}">
      <dsp:nvSpPr>
        <dsp:cNvPr id="0" name=""/>
        <dsp:cNvSpPr/>
      </dsp:nvSpPr>
      <dsp:spPr>
        <a:xfrm rot="5400000">
          <a:off x="4842780" y="1601942"/>
          <a:ext cx="130849" cy="130849"/>
        </a:xfrm>
        <a:prstGeom prst="rightArrow">
          <a:avLst>
            <a:gd name="adj1" fmla="val 66700"/>
            <a:gd name="adj2" fmla="val 50000"/>
          </a:avLst>
        </a:prstGeom>
        <a:solidFill>
          <a:schemeClr val="accent4">
            <a:hueOff val="6930461"/>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8BFEC-50FE-457D-8997-02D9B24D65AC}">
      <dsp:nvSpPr>
        <dsp:cNvPr id="0" name=""/>
        <dsp:cNvSpPr/>
      </dsp:nvSpPr>
      <dsp:spPr>
        <a:xfrm>
          <a:off x="3412784" y="1798216"/>
          <a:ext cx="2990841" cy="747710"/>
        </a:xfrm>
        <a:prstGeom prst="roundRect">
          <a:avLst>
            <a:gd name="adj" fmla="val 10000"/>
          </a:avLst>
        </a:prstGeom>
        <a:solidFill>
          <a:schemeClr val="accent4">
            <a:tint val="40000"/>
            <a:alpha val="90000"/>
            <a:hueOff val="7675946"/>
            <a:satOff val="-40841"/>
            <a:lumOff val="-2327"/>
            <a:alphaOff val="0"/>
          </a:schemeClr>
        </a:solidFill>
        <a:ln w="12700" cap="flat" cmpd="sng" algn="ctr">
          <a:solidFill>
            <a:schemeClr val="accent4">
              <a:tint val="40000"/>
              <a:alpha val="90000"/>
              <a:hueOff val="7675946"/>
              <a:satOff val="-40841"/>
              <a:lumOff val="-23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t>Uyku bozuklukları</a:t>
          </a:r>
          <a:endParaRPr lang="tr-TR" sz="2000" kern="1200" dirty="0"/>
        </a:p>
      </dsp:txBody>
      <dsp:txXfrm>
        <a:off x="3434684" y="1820116"/>
        <a:ext cx="2947041" cy="703910"/>
      </dsp:txXfrm>
    </dsp:sp>
    <dsp:sp modelId="{266C6136-BC83-4892-8D87-8F3B5BA2A3FB}">
      <dsp:nvSpPr>
        <dsp:cNvPr id="0" name=""/>
        <dsp:cNvSpPr/>
      </dsp:nvSpPr>
      <dsp:spPr>
        <a:xfrm rot="5400000">
          <a:off x="4842780" y="2611351"/>
          <a:ext cx="130849" cy="130849"/>
        </a:xfrm>
        <a:prstGeom prst="rightArrow">
          <a:avLst>
            <a:gd name="adj1" fmla="val 667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13A87E-C6D1-406C-8473-F32ABFC34F33}">
      <dsp:nvSpPr>
        <dsp:cNvPr id="0" name=""/>
        <dsp:cNvSpPr/>
      </dsp:nvSpPr>
      <dsp:spPr>
        <a:xfrm>
          <a:off x="3412784" y="2807625"/>
          <a:ext cx="2990841" cy="747710"/>
        </a:xfrm>
        <a:prstGeom prst="roundRect">
          <a:avLst>
            <a:gd name="adj" fmla="val 10000"/>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t>Psikosomatik belirtiler</a:t>
          </a:r>
          <a:endParaRPr lang="tr-TR" sz="2000" kern="1200" dirty="0"/>
        </a:p>
      </dsp:txBody>
      <dsp:txXfrm>
        <a:off x="3434684" y="2829525"/>
        <a:ext cx="2947041" cy="703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CCA8D-4F27-4CDC-9900-AD3C9196298C}">
      <dsp:nvSpPr>
        <dsp:cNvPr id="0" name=""/>
        <dsp:cNvSpPr/>
      </dsp:nvSpPr>
      <dsp:spPr>
        <a:xfrm>
          <a:off x="-2148090" y="-332513"/>
          <a:ext cx="2566852" cy="2566852"/>
        </a:xfrm>
        <a:prstGeom prst="blockArc">
          <a:avLst>
            <a:gd name="adj1" fmla="val 18900000"/>
            <a:gd name="adj2" fmla="val 2700000"/>
            <a:gd name="adj3" fmla="val 841"/>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FDDA5B5-D661-4C6A-9914-B70579F31799}">
      <dsp:nvSpPr>
        <dsp:cNvPr id="0" name=""/>
        <dsp:cNvSpPr/>
      </dsp:nvSpPr>
      <dsp:spPr>
        <a:xfrm>
          <a:off x="269181" y="190182"/>
          <a:ext cx="5815306" cy="3803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1915" tIns="48260" rIns="48260" bIns="48260" numCol="1" spcCol="1270" anchor="ctr" anchorCtr="0">
          <a:noAutofit/>
        </a:bodyPr>
        <a:lstStyle/>
        <a:p>
          <a:pPr lvl="0" algn="l" defTabSz="844550">
            <a:lnSpc>
              <a:spcPct val="90000"/>
            </a:lnSpc>
            <a:spcBef>
              <a:spcPct val="0"/>
            </a:spcBef>
            <a:spcAft>
              <a:spcPct val="35000"/>
            </a:spcAft>
          </a:pPr>
          <a:r>
            <a:rPr lang="tr-TR" sz="1900" kern="1200" dirty="0" smtClean="0"/>
            <a:t>Oyun grubundan yoksun</a:t>
          </a:r>
          <a:endParaRPr lang="tr-TR" sz="1900" kern="1200" dirty="0"/>
        </a:p>
      </dsp:txBody>
      <dsp:txXfrm>
        <a:off x="269181" y="190182"/>
        <a:ext cx="5815306" cy="380365"/>
      </dsp:txXfrm>
    </dsp:sp>
    <dsp:sp modelId="{920A0E23-39A6-42F3-A746-C017EB6610B0}">
      <dsp:nvSpPr>
        <dsp:cNvPr id="0" name=""/>
        <dsp:cNvSpPr/>
      </dsp:nvSpPr>
      <dsp:spPr>
        <a:xfrm>
          <a:off x="31453" y="142636"/>
          <a:ext cx="475456" cy="47545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36EC96-FC1E-4413-8E66-4B8A368E796D}">
      <dsp:nvSpPr>
        <dsp:cNvPr id="0" name=""/>
        <dsp:cNvSpPr/>
      </dsp:nvSpPr>
      <dsp:spPr>
        <a:xfrm>
          <a:off x="407443" y="760730"/>
          <a:ext cx="5677043" cy="3803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1915" tIns="48260" rIns="48260" bIns="48260" numCol="1" spcCol="1270" anchor="ctr" anchorCtr="0">
          <a:noAutofit/>
        </a:bodyPr>
        <a:lstStyle/>
        <a:p>
          <a:pPr lvl="0" algn="l" defTabSz="844550">
            <a:lnSpc>
              <a:spcPct val="90000"/>
            </a:lnSpc>
            <a:spcBef>
              <a:spcPct val="0"/>
            </a:spcBef>
            <a:spcAft>
              <a:spcPct val="35000"/>
            </a:spcAft>
          </a:pPr>
          <a:r>
            <a:rPr lang="tr-TR" sz="1900" kern="1200" dirty="0" smtClean="0"/>
            <a:t>Arkadaş edinmekte zorlanan</a:t>
          </a:r>
          <a:endParaRPr lang="tr-TR" sz="1900" kern="1200" dirty="0"/>
        </a:p>
      </dsp:txBody>
      <dsp:txXfrm>
        <a:off x="407443" y="760730"/>
        <a:ext cx="5677043" cy="380365"/>
      </dsp:txXfrm>
    </dsp:sp>
    <dsp:sp modelId="{C006B638-C16C-4092-A2BE-C464BD268021}">
      <dsp:nvSpPr>
        <dsp:cNvPr id="0" name=""/>
        <dsp:cNvSpPr/>
      </dsp:nvSpPr>
      <dsp:spPr>
        <a:xfrm>
          <a:off x="169715" y="713184"/>
          <a:ext cx="475456" cy="47545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356BDE-A652-45E0-BA53-C87292E9719B}">
      <dsp:nvSpPr>
        <dsp:cNvPr id="0" name=""/>
        <dsp:cNvSpPr/>
      </dsp:nvSpPr>
      <dsp:spPr>
        <a:xfrm>
          <a:off x="269181" y="1331277"/>
          <a:ext cx="5815306" cy="3803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1915" tIns="48260" rIns="48260" bIns="48260" numCol="1" spcCol="1270" anchor="ctr" anchorCtr="0">
          <a:noAutofit/>
        </a:bodyPr>
        <a:lstStyle/>
        <a:p>
          <a:pPr lvl="0" algn="l" defTabSz="844550">
            <a:lnSpc>
              <a:spcPct val="90000"/>
            </a:lnSpc>
            <a:spcBef>
              <a:spcPct val="0"/>
            </a:spcBef>
            <a:spcAft>
              <a:spcPct val="35000"/>
            </a:spcAft>
          </a:pPr>
          <a:r>
            <a:rPr lang="tr-TR" sz="1900" kern="1200" dirty="0" smtClean="0"/>
            <a:t>Tek çocuk</a:t>
          </a:r>
          <a:endParaRPr lang="tr-TR" sz="1900" kern="1200" dirty="0"/>
        </a:p>
      </dsp:txBody>
      <dsp:txXfrm>
        <a:off x="269181" y="1331277"/>
        <a:ext cx="5815306" cy="380365"/>
      </dsp:txXfrm>
    </dsp:sp>
    <dsp:sp modelId="{C8E47984-5092-4904-9167-A0C260626F28}">
      <dsp:nvSpPr>
        <dsp:cNvPr id="0" name=""/>
        <dsp:cNvSpPr/>
      </dsp:nvSpPr>
      <dsp:spPr>
        <a:xfrm>
          <a:off x="31453" y="1283731"/>
          <a:ext cx="475456" cy="47545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CCA8D-4F27-4CDC-9900-AD3C9196298C}">
      <dsp:nvSpPr>
        <dsp:cNvPr id="0" name=""/>
        <dsp:cNvSpPr/>
      </dsp:nvSpPr>
      <dsp:spPr>
        <a:xfrm>
          <a:off x="-2148090" y="-332513"/>
          <a:ext cx="2566852" cy="2566852"/>
        </a:xfrm>
        <a:prstGeom prst="blockArc">
          <a:avLst>
            <a:gd name="adj1" fmla="val 18900000"/>
            <a:gd name="adj2" fmla="val 2700000"/>
            <a:gd name="adj3" fmla="val 841"/>
          </a:avLst>
        </a:pr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AC70B1-A20F-4C85-9035-EDE305268AB7}">
      <dsp:nvSpPr>
        <dsp:cNvPr id="0" name=""/>
        <dsp:cNvSpPr/>
      </dsp:nvSpPr>
      <dsp:spPr>
        <a:xfrm>
          <a:off x="269181" y="190182"/>
          <a:ext cx="5815306" cy="38036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1915" tIns="48260" rIns="48260" bIns="48260" numCol="1" spcCol="1270" anchor="ctr" anchorCtr="0">
          <a:noAutofit/>
        </a:bodyPr>
        <a:lstStyle/>
        <a:p>
          <a:pPr lvl="0" algn="l" defTabSz="844550">
            <a:lnSpc>
              <a:spcPct val="90000"/>
            </a:lnSpc>
            <a:spcBef>
              <a:spcPct val="0"/>
            </a:spcBef>
            <a:spcAft>
              <a:spcPct val="35000"/>
            </a:spcAft>
          </a:pPr>
          <a:r>
            <a:rPr lang="tr-TR" sz="1900" kern="1200" dirty="0" smtClean="0"/>
            <a:t>Anaokuluna gitmemiş</a:t>
          </a:r>
          <a:endParaRPr lang="tr-TR" sz="1900" kern="1200" dirty="0"/>
        </a:p>
      </dsp:txBody>
      <dsp:txXfrm>
        <a:off x="269181" y="190182"/>
        <a:ext cx="5815306" cy="380365"/>
      </dsp:txXfrm>
    </dsp:sp>
    <dsp:sp modelId="{C8E47984-5092-4904-9167-A0C260626F28}">
      <dsp:nvSpPr>
        <dsp:cNvPr id="0" name=""/>
        <dsp:cNvSpPr/>
      </dsp:nvSpPr>
      <dsp:spPr>
        <a:xfrm>
          <a:off x="31453" y="142636"/>
          <a:ext cx="475456" cy="47545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454076D-165F-4511-9B05-2E4A6CC7B9D1}">
      <dsp:nvSpPr>
        <dsp:cNvPr id="0" name=""/>
        <dsp:cNvSpPr/>
      </dsp:nvSpPr>
      <dsp:spPr>
        <a:xfrm>
          <a:off x="407443" y="760730"/>
          <a:ext cx="5677043" cy="38036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1915" tIns="48260" rIns="48260" bIns="48260" numCol="1" spcCol="1270" anchor="ctr" anchorCtr="0">
          <a:noAutofit/>
        </a:bodyPr>
        <a:lstStyle/>
        <a:p>
          <a:pPr lvl="0" algn="l" defTabSz="844550">
            <a:lnSpc>
              <a:spcPct val="90000"/>
            </a:lnSpc>
            <a:spcBef>
              <a:spcPct val="0"/>
            </a:spcBef>
            <a:spcAft>
              <a:spcPct val="35000"/>
            </a:spcAft>
          </a:pPr>
          <a:r>
            <a:rPr lang="tr-TR" sz="1900" kern="1200" dirty="0" smtClean="0"/>
            <a:t>Parçalanmış aile</a:t>
          </a:r>
          <a:endParaRPr lang="tr-TR" sz="1900" kern="1200" dirty="0"/>
        </a:p>
      </dsp:txBody>
      <dsp:txXfrm>
        <a:off x="407443" y="760730"/>
        <a:ext cx="5677043" cy="380365"/>
      </dsp:txXfrm>
    </dsp:sp>
    <dsp:sp modelId="{920A0E23-39A6-42F3-A746-C017EB6610B0}">
      <dsp:nvSpPr>
        <dsp:cNvPr id="0" name=""/>
        <dsp:cNvSpPr/>
      </dsp:nvSpPr>
      <dsp:spPr>
        <a:xfrm>
          <a:off x="169715" y="713184"/>
          <a:ext cx="475456" cy="47545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5EC499F-C7F2-4914-A058-C14F596A313B}">
      <dsp:nvSpPr>
        <dsp:cNvPr id="0" name=""/>
        <dsp:cNvSpPr/>
      </dsp:nvSpPr>
      <dsp:spPr>
        <a:xfrm>
          <a:off x="269181" y="1331277"/>
          <a:ext cx="5815306" cy="38036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1915" tIns="48260" rIns="48260" bIns="48260" numCol="1" spcCol="1270" anchor="ctr" anchorCtr="0">
          <a:noAutofit/>
        </a:bodyPr>
        <a:lstStyle/>
        <a:p>
          <a:pPr lvl="0" algn="l" defTabSz="844550">
            <a:lnSpc>
              <a:spcPct val="90000"/>
            </a:lnSpc>
            <a:spcBef>
              <a:spcPct val="0"/>
            </a:spcBef>
            <a:spcAft>
              <a:spcPct val="35000"/>
            </a:spcAft>
          </a:pPr>
          <a:r>
            <a:rPr lang="tr-TR" sz="1900" kern="1200" dirty="0" smtClean="0"/>
            <a:t>Travma</a:t>
          </a:r>
          <a:endParaRPr lang="tr-TR" sz="1900" kern="1200" dirty="0"/>
        </a:p>
      </dsp:txBody>
      <dsp:txXfrm>
        <a:off x="269181" y="1331277"/>
        <a:ext cx="5815306" cy="380365"/>
      </dsp:txXfrm>
    </dsp:sp>
    <dsp:sp modelId="{C006B638-C16C-4092-A2BE-C464BD268021}">
      <dsp:nvSpPr>
        <dsp:cNvPr id="0" name=""/>
        <dsp:cNvSpPr/>
      </dsp:nvSpPr>
      <dsp:spPr>
        <a:xfrm>
          <a:off x="31453" y="1283731"/>
          <a:ext cx="475456" cy="47545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8A44E-F892-4804-9221-D928119C327D}">
      <dsp:nvSpPr>
        <dsp:cNvPr id="0" name=""/>
        <dsp:cNvSpPr/>
      </dsp:nvSpPr>
      <dsp:spPr>
        <a:xfrm>
          <a:off x="-2504628" y="-386717"/>
          <a:ext cx="2990394" cy="2990394"/>
        </a:xfrm>
        <a:prstGeom prst="blockArc">
          <a:avLst>
            <a:gd name="adj1" fmla="val 18900000"/>
            <a:gd name="adj2" fmla="val 2700000"/>
            <a:gd name="adj3" fmla="val 722"/>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39B750-2113-40F0-9790-7A923A21345F}">
      <dsp:nvSpPr>
        <dsp:cNvPr id="0" name=""/>
        <dsp:cNvSpPr/>
      </dsp:nvSpPr>
      <dsp:spPr>
        <a:xfrm>
          <a:off x="312293" y="221696"/>
          <a:ext cx="4967439" cy="44339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942" tIns="58420" rIns="58420" bIns="58420" numCol="1" spcCol="1270" anchor="ctr" anchorCtr="0">
          <a:noAutofit/>
        </a:bodyPr>
        <a:lstStyle/>
        <a:p>
          <a:pPr lvl="0" algn="l" defTabSz="1022350">
            <a:lnSpc>
              <a:spcPct val="90000"/>
            </a:lnSpc>
            <a:spcBef>
              <a:spcPct val="0"/>
            </a:spcBef>
            <a:spcAft>
              <a:spcPct val="35000"/>
            </a:spcAft>
          </a:pPr>
          <a:r>
            <a:rPr lang="tr-TR" sz="2300" kern="1200" dirty="0" smtClean="0"/>
            <a:t>Mükemmeliyetçilik</a:t>
          </a:r>
          <a:endParaRPr lang="tr-TR" sz="2300" kern="1200" dirty="0"/>
        </a:p>
      </dsp:txBody>
      <dsp:txXfrm>
        <a:off x="312293" y="221696"/>
        <a:ext cx="4967439" cy="443392"/>
      </dsp:txXfrm>
    </dsp:sp>
    <dsp:sp modelId="{85241114-2F39-4D2F-A03E-53C1CCE303E6}">
      <dsp:nvSpPr>
        <dsp:cNvPr id="0" name=""/>
        <dsp:cNvSpPr/>
      </dsp:nvSpPr>
      <dsp:spPr>
        <a:xfrm>
          <a:off x="35173" y="166272"/>
          <a:ext cx="554240" cy="55424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3A048C-00B2-4511-AFE6-0F5E71EB28AD}">
      <dsp:nvSpPr>
        <dsp:cNvPr id="0" name=""/>
        <dsp:cNvSpPr/>
      </dsp:nvSpPr>
      <dsp:spPr>
        <a:xfrm>
          <a:off x="473466" y="886784"/>
          <a:ext cx="4806266" cy="443392"/>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942" tIns="58420" rIns="58420" bIns="58420" numCol="1" spcCol="1270" anchor="ctr" anchorCtr="0">
          <a:noAutofit/>
        </a:bodyPr>
        <a:lstStyle/>
        <a:p>
          <a:pPr lvl="0" algn="l" defTabSz="1022350">
            <a:lnSpc>
              <a:spcPct val="90000"/>
            </a:lnSpc>
            <a:spcBef>
              <a:spcPct val="0"/>
            </a:spcBef>
            <a:spcAft>
              <a:spcPct val="35000"/>
            </a:spcAft>
          </a:pPr>
          <a:r>
            <a:rPr lang="tr-TR" sz="2300" kern="1200" dirty="0" smtClean="0"/>
            <a:t>Tatmin olmamak</a:t>
          </a:r>
          <a:endParaRPr lang="tr-TR" sz="2300" kern="1200" dirty="0"/>
        </a:p>
      </dsp:txBody>
      <dsp:txXfrm>
        <a:off x="473466" y="886784"/>
        <a:ext cx="4806266" cy="443392"/>
      </dsp:txXfrm>
    </dsp:sp>
    <dsp:sp modelId="{5E553606-9C06-4780-B719-2CB4A2EEF9A0}">
      <dsp:nvSpPr>
        <dsp:cNvPr id="0" name=""/>
        <dsp:cNvSpPr/>
      </dsp:nvSpPr>
      <dsp:spPr>
        <a:xfrm>
          <a:off x="196346" y="831360"/>
          <a:ext cx="554240" cy="554240"/>
        </a:xfrm>
        <a:prstGeom prst="ellipse">
          <a:avLst/>
        </a:prstGeom>
        <a:solidFill>
          <a:schemeClr val="lt1">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D78F53-C466-4AD4-B8DF-33478D57243D}">
      <dsp:nvSpPr>
        <dsp:cNvPr id="0" name=""/>
        <dsp:cNvSpPr/>
      </dsp:nvSpPr>
      <dsp:spPr>
        <a:xfrm>
          <a:off x="312293" y="1551872"/>
          <a:ext cx="4967439" cy="443392"/>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942" tIns="58420" rIns="58420" bIns="58420" numCol="1" spcCol="1270" anchor="ctr" anchorCtr="0">
          <a:noAutofit/>
        </a:bodyPr>
        <a:lstStyle/>
        <a:p>
          <a:pPr lvl="0" algn="l" defTabSz="1022350">
            <a:lnSpc>
              <a:spcPct val="90000"/>
            </a:lnSpc>
            <a:spcBef>
              <a:spcPct val="0"/>
            </a:spcBef>
            <a:spcAft>
              <a:spcPct val="35000"/>
            </a:spcAft>
          </a:pPr>
          <a:r>
            <a:rPr lang="tr-TR" sz="2300" kern="1200" dirty="0" smtClean="0"/>
            <a:t>Kıyaslamak</a:t>
          </a:r>
          <a:endParaRPr lang="tr-TR" sz="2300" kern="1200" dirty="0"/>
        </a:p>
      </dsp:txBody>
      <dsp:txXfrm>
        <a:off x="312293" y="1551872"/>
        <a:ext cx="4967439" cy="443392"/>
      </dsp:txXfrm>
    </dsp:sp>
    <dsp:sp modelId="{839F72E7-A0B5-41B0-8ADF-675AE45921A7}">
      <dsp:nvSpPr>
        <dsp:cNvPr id="0" name=""/>
        <dsp:cNvSpPr/>
      </dsp:nvSpPr>
      <dsp:spPr>
        <a:xfrm>
          <a:off x="35173" y="1496448"/>
          <a:ext cx="554240" cy="554240"/>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8A44E-F892-4804-9221-D928119C327D}">
      <dsp:nvSpPr>
        <dsp:cNvPr id="0" name=""/>
        <dsp:cNvSpPr/>
      </dsp:nvSpPr>
      <dsp:spPr>
        <a:xfrm>
          <a:off x="-2132430" y="-330133"/>
          <a:ext cx="2548250" cy="2548250"/>
        </a:xfrm>
        <a:prstGeom prst="blockArc">
          <a:avLst>
            <a:gd name="adj1" fmla="val 18900000"/>
            <a:gd name="adj2" fmla="val 2700000"/>
            <a:gd name="adj3" fmla="val 848"/>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39B750-2113-40F0-9790-7A923A21345F}">
      <dsp:nvSpPr>
        <dsp:cNvPr id="0" name=""/>
        <dsp:cNvSpPr/>
      </dsp:nvSpPr>
      <dsp:spPr>
        <a:xfrm>
          <a:off x="267287" y="188798"/>
          <a:ext cx="5017641" cy="3775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717" tIns="48260" rIns="48260" bIns="48260" numCol="1" spcCol="1270" anchor="ctr" anchorCtr="0">
          <a:noAutofit/>
        </a:bodyPr>
        <a:lstStyle/>
        <a:p>
          <a:pPr lvl="0" algn="l" defTabSz="844550">
            <a:lnSpc>
              <a:spcPct val="90000"/>
            </a:lnSpc>
            <a:spcBef>
              <a:spcPct val="0"/>
            </a:spcBef>
            <a:spcAft>
              <a:spcPct val="35000"/>
            </a:spcAft>
          </a:pPr>
          <a:r>
            <a:rPr lang="tr-TR" sz="1900" kern="1200" dirty="0" smtClean="0"/>
            <a:t>Yetersizlik hissi</a:t>
          </a:r>
          <a:endParaRPr lang="tr-TR" sz="1900" kern="1200" dirty="0"/>
        </a:p>
      </dsp:txBody>
      <dsp:txXfrm>
        <a:off x="267287" y="188798"/>
        <a:ext cx="5017641" cy="377596"/>
      </dsp:txXfrm>
    </dsp:sp>
    <dsp:sp modelId="{85241114-2F39-4D2F-A03E-53C1CCE303E6}">
      <dsp:nvSpPr>
        <dsp:cNvPr id="0" name=""/>
        <dsp:cNvSpPr/>
      </dsp:nvSpPr>
      <dsp:spPr>
        <a:xfrm>
          <a:off x="31289" y="141598"/>
          <a:ext cx="471996" cy="4719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3A048C-00B2-4511-AFE6-0F5E71EB28AD}">
      <dsp:nvSpPr>
        <dsp:cNvPr id="0" name=""/>
        <dsp:cNvSpPr/>
      </dsp:nvSpPr>
      <dsp:spPr>
        <a:xfrm>
          <a:off x="404544" y="755193"/>
          <a:ext cx="4880385" cy="377596"/>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717" tIns="48260" rIns="48260" bIns="48260" numCol="1" spcCol="1270" anchor="ctr" anchorCtr="0">
          <a:noAutofit/>
        </a:bodyPr>
        <a:lstStyle/>
        <a:p>
          <a:pPr lvl="0" algn="l" defTabSz="844550">
            <a:lnSpc>
              <a:spcPct val="90000"/>
            </a:lnSpc>
            <a:spcBef>
              <a:spcPct val="0"/>
            </a:spcBef>
            <a:spcAft>
              <a:spcPct val="35000"/>
            </a:spcAft>
          </a:pPr>
          <a:r>
            <a:rPr lang="tr-TR" sz="1900" kern="1200" dirty="0" smtClean="0"/>
            <a:t>Boş vermek</a:t>
          </a:r>
          <a:endParaRPr lang="tr-TR" sz="1900" kern="1200" dirty="0"/>
        </a:p>
      </dsp:txBody>
      <dsp:txXfrm>
        <a:off x="404544" y="755193"/>
        <a:ext cx="4880385" cy="377596"/>
      </dsp:txXfrm>
    </dsp:sp>
    <dsp:sp modelId="{5E553606-9C06-4780-B719-2CB4A2EEF9A0}">
      <dsp:nvSpPr>
        <dsp:cNvPr id="0" name=""/>
        <dsp:cNvSpPr/>
      </dsp:nvSpPr>
      <dsp:spPr>
        <a:xfrm>
          <a:off x="168546" y="707994"/>
          <a:ext cx="471996" cy="471996"/>
        </a:xfrm>
        <a:prstGeom prst="ellipse">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D78F53-C466-4AD4-B8DF-33478D57243D}">
      <dsp:nvSpPr>
        <dsp:cNvPr id="0" name=""/>
        <dsp:cNvSpPr/>
      </dsp:nvSpPr>
      <dsp:spPr>
        <a:xfrm>
          <a:off x="288106" y="1368154"/>
          <a:ext cx="5017641" cy="377596"/>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717" tIns="48260" rIns="48260" bIns="48260" numCol="1" spcCol="1270" anchor="ctr" anchorCtr="0">
          <a:noAutofit/>
        </a:bodyPr>
        <a:lstStyle/>
        <a:p>
          <a:pPr lvl="0" algn="l" defTabSz="844550">
            <a:lnSpc>
              <a:spcPct val="90000"/>
            </a:lnSpc>
            <a:spcBef>
              <a:spcPct val="0"/>
            </a:spcBef>
            <a:spcAft>
              <a:spcPct val="35000"/>
            </a:spcAft>
          </a:pPr>
          <a:r>
            <a:rPr lang="tr-TR" sz="1900" kern="1200" dirty="0" smtClean="0"/>
            <a:t>Şüphe ve gerginlik</a:t>
          </a:r>
          <a:endParaRPr lang="tr-TR" sz="1900" kern="1200" dirty="0"/>
        </a:p>
      </dsp:txBody>
      <dsp:txXfrm>
        <a:off x="288106" y="1368154"/>
        <a:ext cx="5017641" cy="377596"/>
      </dsp:txXfrm>
    </dsp:sp>
    <dsp:sp modelId="{839F72E7-A0B5-41B0-8ADF-675AE45921A7}">
      <dsp:nvSpPr>
        <dsp:cNvPr id="0" name=""/>
        <dsp:cNvSpPr/>
      </dsp:nvSpPr>
      <dsp:spPr>
        <a:xfrm>
          <a:off x="31289" y="1274389"/>
          <a:ext cx="471996" cy="471996"/>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1">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22A02-ABD7-4286-AAB3-0FD403787452}" type="datetimeFigureOut">
              <a:rPr lang="tr-TR" smtClean="0"/>
              <a:t>17.10.2018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3FE5A-5A17-41BB-9BFB-C2CBF39C42AD}" type="slidenum">
              <a:rPr lang="tr-TR" smtClean="0"/>
              <a:t>‹#›</a:t>
            </a:fld>
            <a:endParaRPr lang="tr-TR"/>
          </a:p>
        </p:txBody>
      </p:sp>
    </p:spTree>
    <p:extLst>
      <p:ext uri="{BB962C8B-B14F-4D97-AF65-F5344CB8AC3E}">
        <p14:creationId xmlns:p14="http://schemas.microsoft.com/office/powerpoint/2010/main" val="1133854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393FE5A-5A17-41BB-9BFB-C2CBF39C42AD}" type="slidenum">
              <a:rPr lang="tr-TR" smtClean="0"/>
              <a:t>6</a:t>
            </a:fld>
            <a:endParaRPr lang="tr-TR"/>
          </a:p>
        </p:txBody>
      </p:sp>
    </p:spTree>
    <p:extLst>
      <p:ext uri="{BB962C8B-B14F-4D97-AF65-F5344CB8AC3E}">
        <p14:creationId xmlns:p14="http://schemas.microsoft.com/office/powerpoint/2010/main" val="401259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FDFF103F-DEC2-4C3A-BC68-BA2B7C5572BA}" type="datetimeFigureOut">
              <a:rPr lang="tr-TR" smtClean="0"/>
              <a:t>17.10.2018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D7568B2-21C9-45CF-BCDE-FA8D240F1B0D}" type="slidenum">
              <a:rPr lang="tr-TR" smtClean="0"/>
              <a:t>‹#›</a:t>
            </a:fld>
            <a:endParaRPr lang="tr-TR"/>
          </a:p>
        </p:txBody>
      </p:sp>
    </p:spTree>
    <p:extLst>
      <p:ext uri="{BB962C8B-B14F-4D97-AF65-F5344CB8AC3E}">
        <p14:creationId xmlns:p14="http://schemas.microsoft.com/office/powerpoint/2010/main" val="183418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FF103F-DEC2-4C3A-BC68-BA2B7C5572BA}" type="datetimeFigureOut">
              <a:rPr lang="tr-TR" smtClean="0"/>
              <a:t>17.10.2018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D7568B2-21C9-45CF-BCDE-FA8D240F1B0D}" type="slidenum">
              <a:rPr lang="tr-TR" smtClean="0"/>
              <a:t>‹#›</a:t>
            </a:fld>
            <a:endParaRPr lang="tr-TR"/>
          </a:p>
        </p:txBody>
      </p:sp>
    </p:spTree>
    <p:extLst>
      <p:ext uri="{BB962C8B-B14F-4D97-AF65-F5344CB8AC3E}">
        <p14:creationId xmlns:p14="http://schemas.microsoft.com/office/powerpoint/2010/main" val="305338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FF103F-DEC2-4C3A-BC68-BA2B7C5572BA}" type="datetimeFigureOut">
              <a:rPr lang="tr-TR" smtClean="0"/>
              <a:t>17.10.2018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D7568B2-21C9-45CF-BCDE-FA8D240F1B0D}" type="slidenum">
              <a:rPr lang="tr-TR" smtClean="0"/>
              <a:t>‹#›</a:t>
            </a:fld>
            <a:endParaRPr lang="tr-TR"/>
          </a:p>
        </p:txBody>
      </p:sp>
    </p:spTree>
    <p:extLst>
      <p:ext uri="{BB962C8B-B14F-4D97-AF65-F5344CB8AC3E}">
        <p14:creationId xmlns:p14="http://schemas.microsoft.com/office/powerpoint/2010/main" val="303682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FF103F-DEC2-4C3A-BC68-BA2B7C5572BA}" type="datetimeFigureOut">
              <a:rPr lang="tr-TR" smtClean="0"/>
              <a:t>17.10.2018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D7568B2-21C9-45CF-BCDE-FA8D240F1B0D}" type="slidenum">
              <a:rPr lang="tr-TR" smtClean="0"/>
              <a:t>‹#›</a:t>
            </a:fld>
            <a:endParaRPr lang="tr-TR"/>
          </a:p>
        </p:txBody>
      </p:sp>
    </p:spTree>
    <p:extLst>
      <p:ext uri="{BB962C8B-B14F-4D97-AF65-F5344CB8AC3E}">
        <p14:creationId xmlns:p14="http://schemas.microsoft.com/office/powerpoint/2010/main" val="180517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FDFF103F-DEC2-4C3A-BC68-BA2B7C5572BA}" type="datetimeFigureOut">
              <a:rPr lang="tr-TR" smtClean="0"/>
              <a:t>17.10.2018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D7568B2-21C9-45CF-BCDE-FA8D240F1B0D}" type="slidenum">
              <a:rPr lang="tr-TR" smtClean="0"/>
              <a:t>‹#›</a:t>
            </a:fld>
            <a:endParaRPr lang="tr-TR"/>
          </a:p>
        </p:txBody>
      </p:sp>
    </p:spTree>
    <p:extLst>
      <p:ext uri="{BB962C8B-B14F-4D97-AF65-F5344CB8AC3E}">
        <p14:creationId xmlns:p14="http://schemas.microsoft.com/office/powerpoint/2010/main" val="178270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DFF103F-DEC2-4C3A-BC68-BA2B7C5572BA}" type="datetimeFigureOut">
              <a:rPr lang="tr-TR" smtClean="0"/>
              <a:t>17.10.2018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D7568B2-21C9-45CF-BCDE-FA8D240F1B0D}" type="slidenum">
              <a:rPr lang="tr-TR" smtClean="0"/>
              <a:t>‹#›</a:t>
            </a:fld>
            <a:endParaRPr lang="tr-TR"/>
          </a:p>
        </p:txBody>
      </p:sp>
    </p:spTree>
    <p:extLst>
      <p:ext uri="{BB962C8B-B14F-4D97-AF65-F5344CB8AC3E}">
        <p14:creationId xmlns:p14="http://schemas.microsoft.com/office/powerpoint/2010/main" val="6445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DFF103F-DEC2-4C3A-BC68-BA2B7C5572BA}" type="datetimeFigureOut">
              <a:rPr lang="tr-TR" smtClean="0"/>
              <a:t>17.10.2018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D7568B2-21C9-45CF-BCDE-FA8D240F1B0D}" type="slidenum">
              <a:rPr lang="tr-TR" smtClean="0"/>
              <a:t>‹#›</a:t>
            </a:fld>
            <a:endParaRPr lang="tr-TR"/>
          </a:p>
        </p:txBody>
      </p:sp>
    </p:spTree>
    <p:extLst>
      <p:ext uri="{BB962C8B-B14F-4D97-AF65-F5344CB8AC3E}">
        <p14:creationId xmlns:p14="http://schemas.microsoft.com/office/powerpoint/2010/main" val="3097712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FF103F-DEC2-4C3A-BC68-BA2B7C5572BA}" type="datetimeFigureOut">
              <a:rPr lang="tr-TR" smtClean="0"/>
              <a:t>17.10.2018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D7568B2-21C9-45CF-BCDE-FA8D240F1B0D}" type="slidenum">
              <a:rPr lang="tr-TR" smtClean="0"/>
              <a:t>‹#›</a:t>
            </a:fld>
            <a:endParaRPr lang="tr-TR"/>
          </a:p>
        </p:txBody>
      </p:sp>
    </p:spTree>
    <p:extLst>
      <p:ext uri="{BB962C8B-B14F-4D97-AF65-F5344CB8AC3E}">
        <p14:creationId xmlns:p14="http://schemas.microsoft.com/office/powerpoint/2010/main" val="361567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DFF103F-DEC2-4C3A-BC68-BA2B7C5572BA}" type="datetimeFigureOut">
              <a:rPr lang="tr-TR" smtClean="0"/>
              <a:t>17.10.2018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D7568B2-21C9-45CF-BCDE-FA8D240F1B0D}" type="slidenum">
              <a:rPr lang="tr-TR" smtClean="0"/>
              <a:t>‹#›</a:t>
            </a:fld>
            <a:endParaRPr lang="tr-TR"/>
          </a:p>
        </p:txBody>
      </p:sp>
    </p:spTree>
    <p:extLst>
      <p:ext uri="{BB962C8B-B14F-4D97-AF65-F5344CB8AC3E}">
        <p14:creationId xmlns:p14="http://schemas.microsoft.com/office/powerpoint/2010/main" val="251773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DFF103F-DEC2-4C3A-BC68-BA2B7C5572BA}" type="datetimeFigureOut">
              <a:rPr lang="tr-TR" smtClean="0"/>
              <a:t>17.10.2018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D7568B2-21C9-45CF-BCDE-FA8D240F1B0D}" type="slidenum">
              <a:rPr lang="tr-TR" smtClean="0"/>
              <a:t>‹#›</a:t>
            </a:fld>
            <a:endParaRPr lang="tr-TR"/>
          </a:p>
        </p:txBody>
      </p:sp>
    </p:spTree>
    <p:extLst>
      <p:ext uri="{BB962C8B-B14F-4D97-AF65-F5344CB8AC3E}">
        <p14:creationId xmlns:p14="http://schemas.microsoft.com/office/powerpoint/2010/main" val="324836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DFF103F-DEC2-4C3A-BC68-BA2B7C5572BA}" type="datetimeFigureOut">
              <a:rPr lang="tr-TR" smtClean="0"/>
              <a:t>17.10.2018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D7568B2-21C9-45CF-BCDE-FA8D240F1B0D}" type="slidenum">
              <a:rPr lang="tr-TR" smtClean="0"/>
              <a:t>‹#›</a:t>
            </a:fld>
            <a:endParaRPr lang="tr-TR"/>
          </a:p>
        </p:txBody>
      </p:sp>
    </p:spTree>
    <p:extLst>
      <p:ext uri="{BB962C8B-B14F-4D97-AF65-F5344CB8AC3E}">
        <p14:creationId xmlns:p14="http://schemas.microsoft.com/office/powerpoint/2010/main" val="118805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F103F-DEC2-4C3A-BC68-BA2B7C5572BA}" type="datetimeFigureOut">
              <a:rPr lang="tr-TR" smtClean="0"/>
              <a:t>17.10.2018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568B2-21C9-45CF-BCDE-FA8D240F1B0D}" type="slidenum">
              <a:rPr lang="tr-TR" smtClean="0"/>
              <a:t>‹#›</a:t>
            </a:fld>
            <a:endParaRPr lang="tr-TR"/>
          </a:p>
        </p:txBody>
      </p:sp>
    </p:spTree>
    <p:extLst>
      <p:ext uri="{BB962C8B-B14F-4D97-AF65-F5344CB8AC3E}">
        <p14:creationId xmlns:p14="http://schemas.microsoft.com/office/powerpoint/2010/main" val="2326941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0.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Metin kutusu 7"/>
          <p:cNvSpPr txBox="1"/>
          <p:nvPr/>
        </p:nvSpPr>
        <p:spPr>
          <a:xfrm>
            <a:off x="1114425" y="2133600"/>
            <a:ext cx="5234500" cy="19103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3020" tIns="33020" rIns="33020" bIns="3302" numCol="1" spcCol="1270" anchor="b" anchorCtr="0">
            <a:noAutofit/>
          </a:bodyPr>
          <a:lstStyle/>
          <a:p>
            <a:pPr lvl="0" algn="ctr" defTabSz="1155700">
              <a:lnSpc>
                <a:spcPct val="90000"/>
              </a:lnSpc>
              <a:spcBef>
                <a:spcPct val="0"/>
              </a:spcBef>
              <a:spcAft>
                <a:spcPct val="35000"/>
              </a:spcAft>
            </a:pPr>
            <a:r>
              <a:rPr lang="tr-TR" sz="4600" b="1" kern="1200" dirty="0" smtClean="0">
                <a:solidFill>
                  <a:srgbClr val="FF0000"/>
                </a:solidFill>
                <a:latin typeface="Times New Roman" panose="02020603050405020304" pitchFamily="18" charset="0"/>
                <a:cs typeface="Times New Roman" panose="02020603050405020304" pitchFamily="18" charset="0"/>
              </a:rPr>
              <a:t>Okula Uyum Sürecinde Uygun Davranış Yöntemleri</a:t>
            </a:r>
            <a:endParaRPr lang="tr-TR" sz="4600" b="1" kern="1200" dirty="0">
              <a:solidFill>
                <a:srgbClr val="FF0000"/>
              </a:solidFill>
              <a:latin typeface="Times New Roman" panose="02020603050405020304" pitchFamily="18" charset="0"/>
              <a:cs typeface="Times New Roman" panose="02020603050405020304" pitchFamily="18" charset="0"/>
            </a:endParaRPr>
          </a:p>
        </p:txBody>
      </p:sp>
      <p:pic>
        <p:nvPicPr>
          <p:cNvPr id="9" name="Picture 4"/>
          <p:cNvPicPr/>
          <p:nvPr/>
        </p:nvPicPr>
        <p:blipFill>
          <a:blip r:embed="rId3">
            <a:lum bright="18000"/>
            <a:extLst>
              <a:ext uri="{28A0092B-C50C-407E-A947-70E740481C1C}">
                <a14:useLocalDpi xmlns:a14="http://schemas.microsoft.com/office/drawing/2010/main" val="0"/>
              </a:ext>
            </a:extLst>
          </a:blip>
          <a:srcRect l="17178" t="2386" r="21812" b="4437"/>
          <a:stretch>
            <a:fillRect/>
          </a:stretch>
        </p:blipFill>
        <p:spPr bwMode="auto">
          <a:xfrm>
            <a:off x="6981826" y="774790"/>
            <a:ext cx="4658360" cy="36754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spTree>
    <p:extLst>
      <p:ext uri="{BB962C8B-B14F-4D97-AF65-F5344CB8AC3E}">
        <p14:creationId xmlns:p14="http://schemas.microsoft.com/office/powerpoint/2010/main" val="646663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43274" y="365125"/>
            <a:ext cx="8010525" cy="1325563"/>
          </a:xfrm>
        </p:spPr>
        <p:txBody>
          <a:bodyPr/>
          <a:lstStyle/>
          <a:p>
            <a:pPr algn="ctr"/>
            <a:r>
              <a:rPr lang="tr-TR" b="1" dirty="0">
                <a:solidFill>
                  <a:srgbClr val="FF0000"/>
                </a:solidFill>
              </a:rPr>
              <a:t>Okula </a:t>
            </a:r>
            <a:r>
              <a:rPr lang="tr-TR" b="1" dirty="0" smtClean="0">
                <a:solidFill>
                  <a:srgbClr val="FF0000"/>
                </a:solidFill>
              </a:rPr>
              <a:t>Uyumu Zorlaştıran Veli Tutum ve Davranışları</a:t>
            </a:r>
            <a:endParaRPr lang="tr-TR" dirty="0"/>
          </a:p>
        </p:txBody>
      </p:sp>
      <p:graphicFrame>
        <p:nvGraphicFramePr>
          <p:cNvPr id="6" name="Diyagram 5"/>
          <p:cNvGraphicFramePr/>
          <p:nvPr>
            <p:extLst>
              <p:ext uri="{D42A27DB-BD31-4B8C-83A1-F6EECF244321}">
                <p14:modId xmlns:p14="http://schemas.microsoft.com/office/powerpoint/2010/main" val="987966349"/>
              </p:ext>
            </p:extLst>
          </p:nvPr>
        </p:nvGraphicFramePr>
        <p:xfrm>
          <a:off x="4114477" y="1812115"/>
          <a:ext cx="5305748" cy="221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6"/>
          <p:cNvGraphicFramePr/>
          <p:nvPr>
            <p:extLst>
              <p:ext uri="{D42A27DB-BD31-4B8C-83A1-F6EECF244321}">
                <p14:modId xmlns:p14="http://schemas.microsoft.com/office/powerpoint/2010/main" val="1597418941"/>
              </p:ext>
            </p:extLst>
          </p:nvPr>
        </p:nvGraphicFramePr>
        <p:xfrm>
          <a:off x="4114477" y="4302621"/>
          <a:ext cx="5305748" cy="18879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Resim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2900" y="3895725"/>
            <a:ext cx="3381375" cy="2770888"/>
          </a:xfrm>
          <a:prstGeom prst="ellipse">
            <a:avLst/>
          </a:prstGeom>
          <a:ln>
            <a:noFill/>
          </a:ln>
          <a:effectLst>
            <a:softEdge rad="112500"/>
          </a:effectLst>
        </p:spPr>
      </p:pic>
    </p:spTree>
    <p:extLst>
      <p:ext uri="{BB962C8B-B14F-4D97-AF65-F5344CB8AC3E}">
        <p14:creationId xmlns:p14="http://schemas.microsoft.com/office/powerpoint/2010/main" val="1260591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29275" y="365125"/>
            <a:ext cx="5724524" cy="1325563"/>
          </a:xfrm>
        </p:spPr>
        <p:txBody>
          <a:bodyPr>
            <a:normAutofit/>
          </a:bodyPr>
          <a:lstStyle/>
          <a:p>
            <a:r>
              <a:rPr lang="tr-TR" sz="4800" dirty="0" smtClean="0">
                <a:solidFill>
                  <a:srgbClr val="FF0000"/>
                </a:solidFill>
                <a:latin typeface="+mn-lt"/>
              </a:rPr>
              <a:t>Veliye Düşen Görevler</a:t>
            </a:r>
            <a:endParaRPr lang="tr-TR" sz="4800" dirty="0">
              <a:solidFill>
                <a:srgbClr val="FF0000"/>
              </a:solidFill>
              <a:latin typeface="+mn-lt"/>
            </a:endParaRPr>
          </a:p>
        </p:txBody>
      </p:sp>
      <p:sp>
        <p:nvSpPr>
          <p:cNvPr id="3" name="İçerik Yer Tutucusu 2"/>
          <p:cNvSpPr>
            <a:spLocks noGrp="1"/>
          </p:cNvSpPr>
          <p:nvPr>
            <p:ph idx="1"/>
          </p:nvPr>
        </p:nvSpPr>
        <p:spPr>
          <a:xfrm>
            <a:off x="5629275" y="1704976"/>
            <a:ext cx="7172326" cy="4351338"/>
          </a:xfrm>
        </p:spPr>
        <p:txBody>
          <a:bodyPr>
            <a:normAutofit/>
          </a:bodyPr>
          <a:lstStyle/>
          <a:p>
            <a:r>
              <a:rPr lang="tr-TR" sz="2400" dirty="0"/>
              <a:t>Öfkelenmeyin (altın kural)</a:t>
            </a:r>
          </a:p>
          <a:p>
            <a:r>
              <a:rPr lang="tr-TR" sz="2400" dirty="0" smtClean="0"/>
              <a:t>Sabırlı olun</a:t>
            </a:r>
            <a:endParaRPr lang="tr-TR" sz="2400" dirty="0"/>
          </a:p>
          <a:p>
            <a:r>
              <a:rPr lang="tr-TR" sz="2400" dirty="0"/>
              <a:t>Ona, okulun amacını açıklayın</a:t>
            </a:r>
          </a:p>
          <a:p>
            <a:r>
              <a:rPr lang="tr-TR" sz="2400" dirty="0"/>
              <a:t>Gözyaşlarıyla alay etmeyin. </a:t>
            </a:r>
          </a:p>
          <a:p>
            <a:r>
              <a:rPr lang="tr-TR" sz="2400" dirty="0"/>
              <a:t>Vedalaşmaları çabuk ve kısa süreli tutun</a:t>
            </a:r>
          </a:p>
          <a:p>
            <a:r>
              <a:rPr lang="tr-TR" sz="2400" dirty="0"/>
              <a:t>Ona gününüzün nasıl geçeceğini anlatın</a:t>
            </a:r>
          </a:p>
          <a:p>
            <a:r>
              <a:rPr lang="tr-TR" sz="2400" dirty="0"/>
              <a:t>Onunla, gününün nasıl geçtiği hakkında konuşun</a:t>
            </a:r>
          </a:p>
          <a:p>
            <a:r>
              <a:rPr lang="tr-TR" sz="2400" dirty="0"/>
              <a:t>Çocuğunuzun öğretmeni ile görüşün</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94935" cy="6858000"/>
          </a:xfrm>
          <a:prstGeom prst="rect">
            <a:avLst/>
          </a:prstGeom>
        </p:spPr>
      </p:pic>
    </p:spTree>
    <p:extLst>
      <p:ext uri="{BB962C8B-B14F-4D97-AF65-F5344CB8AC3E}">
        <p14:creationId xmlns:p14="http://schemas.microsoft.com/office/powerpoint/2010/main" val="380135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95900" cy="6858000"/>
          </a:xfrm>
          <a:prstGeom prst="rect">
            <a:avLst/>
          </a:prstGeom>
        </p:spPr>
      </p:pic>
      <p:sp>
        <p:nvSpPr>
          <p:cNvPr id="6" name="Unvan 1"/>
          <p:cNvSpPr>
            <a:spLocks noGrp="1"/>
          </p:cNvSpPr>
          <p:nvPr>
            <p:ph type="title"/>
          </p:nvPr>
        </p:nvSpPr>
        <p:spPr>
          <a:xfrm>
            <a:off x="5629275" y="365125"/>
            <a:ext cx="5724524" cy="1325563"/>
          </a:xfrm>
        </p:spPr>
        <p:txBody>
          <a:bodyPr>
            <a:normAutofit/>
          </a:bodyPr>
          <a:lstStyle/>
          <a:p>
            <a:r>
              <a:rPr lang="tr-TR" sz="4800" dirty="0" smtClean="0">
                <a:solidFill>
                  <a:srgbClr val="FF0000"/>
                </a:solidFill>
                <a:latin typeface="+mn-lt"/>
              </a:rPr>
              <a:t>Veliye Düşen Görevler</a:t>
            </a:r>
            <a:endParaRPr lang="tr-TR" sz="4800" dirty="0">
              <a:solidFill>
                <a:srgbClr val="FF0000"/>
              </a:solidFill>
              <a:latin typeface="+mn-lt"/>
            </a:endParaRPr>
          </a:p>
        </p:txBody>
      </p:sp>
      <p:sp>
        <p:nvSpPr>
          <p:cNvPr id="7" name="İçerik Yer Tutucusu 2"/>
          <p:cNvSpPr>
            <a:spLocks noGrp="1"/>
          </p:cNvSpPr>
          <p:nvPr>
            <p:ph idx="1"/>
          </p:nvPr>
        </p:nvSpPr>
        <p:spPr>
          <a:xfrm>
            <a:off x="5629275" y="1704976"/>
            <a:ext cx="6381750" cy="4351338"/>
          </a:xfrm>
        </p:spPr>
        <p:txBody>
          <a:bodyPr>
            <a:normAutofit fontScale="92500" lnSpcReduction="10000"/>
          </a:bodyPr>
          <a:lstStyle/>
          <a:p>
            <a:r>
              <a:rPr lang="tr-TR" dirty="0"/>
              <a:t>Evde yeni alışkanlıklar geliştirin</a:t>
            </a:r>
          </a:p>
          <a:p>
            <a:r>
              <a:rPr lang="tr-TR" dirty="0"/>
              <a:t>Zamana bağlı faaliyetler yapın</a:t>
            </a:r>
          </a:p>
          <a:p>
            <a:r>
              <a:rPr lang="tr-TR" dirty="0"/>
              <a:t>Ders çalışma ve oyun zamanını net biçimde ayırın</a:t>
            </a:r>
          </a:p>
          <a:p>
            <a:r>
              <a:rPr lang="tr-TR" dirty="0"/>
              <a:t>Kural algısının bulunduğu oyunları tercih edin</a:t>
            </a:r>
          </a:p>
          <a:p>
            <a:r>
              <a:rPr lang="tr-TR" dirty="0"/>
              <a:t>Odasında çeşitli değişikler yapın</a:t>
            </a:r>
          </a:p>
          <a:p>
            <a:r>
              <a:rPr lang="tr-TR" dirty="0"/>
              <a:t>Endişeleri üzerine konuşun</a:t>
            </a:r>
          </a:p>
          <a:p>
            <a:r>
              <a:rPr lang="tr-TR" dirty="0"/>
              <a:t>TV  ve </a:t>
            </a:r>
            <a:r>
              <a:rPr lang="tr-TR" dirty="0" smtClean="0"/>
              <a:t>İnternet </a:t>
            </a:r>
            <a:r>
              <a:rPr lang="tr-TR" dirty="0"/>
              <a:t>kullanımını gözden geçirin</a:t>
            </a:r>
          </a:p>
          <a:p>
            <a:pPr marL="0" indent="0">
              <a:buNone/>
            </a:pPr>
            <a:r>
              <a:rPr lang="tr-TR" dirty="0"/>
              <a:t>kıyaslamayın</a:t>
            </a:r>
          </a:p>
          <a:p>
            <a:endParaRPr lang="tr-TR" dirty="0"/>
          </a:p>
        </p:txBody>
      </p:sp>
    </p:spTree>
    <p:extLst>
      <p:ext uri="{BB962C8B-B14F-4D97-AF65-F5344CB8AC3E}">
        <p14:creationId xmlns:p14="http://schemas.microsoft.com/office/powerpoint/2010/main" val="2319407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0250" y="365125"/>
            <a:ext cx="5543550" cy="1325563"/>
          </a:xfrm>
        </p:spPr>
        <p:txBody>
          <a:bodyPr/>
          <a:lstStyle/>
          <a:p>
            <a:r>
              <a:rPr lang="tr-TR" dirty="0">
                <a:solidFill>
                  <a:srgbClr val="FF0000"/>
                </a:solidFill>
              </a:rPr>
              <a:t>Veliye Düşen Görevler</a:t>
            </a:r>
            <a:endParaRPr lang="tr-TR" dirty="0"/>
          </a:p>
        </p:txBody>
      </p:sp>
      <p:sp>
        <p:nvSpPr>
          <p:cNvPr id="3" name="İçerik Yer Tutucusu 2"/>
          <p:cNvSpPr>
            <a:spLocks noGrp="1"/>
          </p:cNvSpPr>
          <p:nvPr>
            <p:ph idx="1"/>
          </p:nvPr>
        </p:nvSpPr>
        <p:spPr>
          <a:xfrm>
            <a:off x="5734050" y="1825625"/>
            <a:ext cx="5619750" cy="4351338"/>
          </a:xfrm>
        </p:spPr>
        <p:txBody>
          <a:bodyPr/>
          <a:lstStyle/>
          <a:p>
            <a:r>
              <a:rPr lang="tr-TR" dirty="0"/>
              <a:t>Beklenti düzeyinizi  gerçekçi  kılın</a:t>
            </a:r>
          </a:p>
          <a:p>
            <a:r>
              <a:rPr lang="tr-TR" dirty="0"/>
              <a:t>Daha az talep kar olun.</a:t>
            </a:r>
          </a:p>
          <a:p>
            <a:r>
              <a:rPr lang="tr-TR" dirty="0"/>
              <a:t>Herhangi bir başarısızlığı karşısında, hoşnutsuzluk göstermeyin</a:t>
            </a:r>
          </a:p>
          <a:p>
            <a:r>
              <a:rPr lang="tr-TR" dirty="0"/>
              <a:t>Onu daha az sevip sayacağınız izlenimini hiçbir zaman vermeyin</a:t>
            </a:r>
          </a:p>
          <a:p>
            <a:r>
              <a:rPr lang="tr-TR" dirty="0"/>
              <a:t>Hatalar yaparak öğrenmenin, başarılı çalışmanın temel şartı olduğunu unutmayın.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19725" cy="6858000"/>
          </a:xfrm>
          <a:prstGeom prst="rect">
            <a:avLst/>
          </a:prstGeom>
        </p:spPr>
      </p:pic>
    </p:spTree>
    <p:extLst>
      <p:ext uri="{BB962C8B-B14F-4D97-AF65-F5344CB8AC3E}">
        <p14:creationId xmlns:p14="http://schemas.microsoft.com/office/powerpoint/2010/main" val="2533747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52401" y="2376785"/>
            <a:ext cx="12807961" cy="3416320"/>
          </a:xfrm>
          <a:prstGeom prst="rect">
            <a:avLst/>
          </a:prstGeom>
          <a:noFill/>
        </p:spPr>
        <p:txBody>
          <a:bodyPr wrap="square" lIns="91440" tIns="45720" rIns="91440" bIns="45720">
            <a:spAutoFit/>
          </a:bodyPr>
          <a:lstStyle/>
          <a:p>
            <a:pPr algn="ctr"/>
            <a:r>
              <a:rPr lang="tr-TR"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DİNLEDİĞİNİZ İÇİN TEŞEKKÜRLER</a:t>
            </a:r>
          </a:p>
          <a:p>
            <a:pPr algn="ctr"/>
            <a:endParaRPr lang="tr-T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tr-TR"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PSK.DAN. &amp; REHBER ÖĞRETMEN </a:t>
            </a:r>
          </a:p>
          <a:p>
            <a:pPr algn="ctr"/>
            <a:r>
              <a:rPr lang="tr-TR"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NİYAZİ ÇETİN</a:t>
            </a:r>
            <a:endParaRPr lang="tr-T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760899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971675" y="346075"/>
            <a:ext cx="8896350" cy="1325563"/>
          </a:xfrm>
        </p:spPr>
        <p:txBody>
          <a:bodyPr/>
          <a:lstStyle/>
          <a:p>
            <a:pPr algn="ctr"/>
            <a:r>
              <a:rPr lang="tr-TR" b="1" dirty="0" smtClean="0">
                <a:solidFill>
                  <a:srgbClr val="FF0000"/>
                </a:solidFill>
              </a:rPr>
              <a:t>4 </a:t>
            </a:r>
            <a:r>
              <a:rPr lang="tr-TR" b="1" dirty="0" smtClean="0">
                <a:solidFill>
                  <a:srgbClr val="FF0000"/>
                </a:solidFill>
              </a:rPr>
              <a:t>Yaş Dönemi Çocuklarının Gelişim Özellikleri </a:t>
            </a:r>
            <a:endParaRPr lang="tr-TR" dirty="0"/>
          </a:p>
        </p:txBody>
      </p:sp>
      <p:sp>
        <p:nvSpPr>
          <p:cNvPr id="3" name="İçerik Yer Tutucusu 2"/>
          <p:cNvSpPr>
            <a:spLocks noGrp="1"/>
          </p:cNvSpPr>
          <p:nvPr>
            <p:ph idx="1"/>
          </p:nvPr>
        </p:nvSpPr>
        <p:spPr>
          <a:xfrm>
            <a:off x="6457950" y="2054225"/>
            <a:ext cx="5419724" cy="3822700"/>
          </a:xfrm>
        </p:spPr>
        <p:txBody>
          <a:bodyPr>
            <a:normAutofit fontScale="70000" lnSpcReduction="20000"/>
          </a:bodyPr>
          <a:lstStyle/>
          <a:p>
            <a:r>
              <a:rPr lang="tr-TR" dirty="0"/>
              <a:t>Koşar, zıplar ve tırmanır.</a:t>
            </a:r>
          </a:p>
          <a:p>
            <a:r>
              <a:rPr lang="tr-TR" dirty="0"/>
              <a:t>Kendi kendine yemek yiyebilir, fincandan içebilir.</a:t>
            </a:r>
          </a:p>
          <a:p>
            <a:r>
              <a:rPr lang="tr-TR" dirty="0"/>
              <a:t>Bazı şeyleri dökmeden taşıyabilir.</a:t>
            </a:r>
          </a:p>
          <a:p>
            <a:r>
              <a:rPr lang="tr-TR" dirty="0"/>
              <a:t>Kendinin soyunup giydirilmesine yardımcı olabilir.</a:t>
            </a:r>
          </a:p>
          <a:p>
            <a:r>
              <a:rPr lang="tr-TR" dirty="0" smtClean="0"/>
              <a:t>Yetişkinlere </a:t>
            </a:r>
            <a:r>
              <a:rPr lang="tr-TR" dirty="0"/>
              <a:t>cevap verebilir, onaylarını ister.</a:t>
            </a:r>
          </a:p>
          <a:p>
            <a:r>
              <a:rPr lang="tr-TR" dirty="0"/>
              <a:t>Onay görmediğini belirten ifadelere duyarlıdır.</a:t>
            </a:r>
          </a:p>
          <a:p>
            <a:r>
              <a:rPr lang="tr-TR" dirty="0"/>
              <a:t>İşbirliğine girer, basit işler için bir yere gönderildiğinde koşarak gider.</a:t>
            </a:r>
          </a:p>
          <a:p>
            <a:r>
              <a:rPr lang="tr-TR" dirty="0"/>
              <a:t>“Ben de” dönemidir. Her şeyin içinde yer almak ister.</a:t>
            </a:r>
          </a:p>
          <a:p>
            <a:r>
              <a:rPr lang="tr-TR" dirty="0"/>
              <a:t>Her şeyi merak eder.</a:t>
            </a:r>
          </a:p>
          <a:p>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2054225"/>
            <a:ext cx="6086475" cy="3475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2772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34608" y="2848708"/>
            <a:ext cx="7413380" cy="3662486"/>
          </a:xfrm>
        </p:spPr>
        <p:txBody>
          <a:bodyPr>
            <a:normAutofit/>
          </a:bodyPr>
          <a:lstStyle/>
          <a:p>
            <a:r>
              <a:rPr lang="tr-TR" dirty="0" smtClean="0"/>
              <a:t>Kıskançtır. Özellikle yeni bir bebeğe tahammül edemez.</a:t>
            </a:r>
          </a:p>
          <a:p>
            <a:r>
              <a:rPr lang="tr-TR" dirty="0" smtClean="0"/>
              <a:t>Suçluluk duyabilir.</a:t>
            </a:r>
          </a:p>
          <a:p>
            <a:r>
              <a:rPr lang="tr-TR" dirty="0" smtClean="0"/>
              <a:t>Sürekli sızlanarak, ağlayarak ve sevgiyi garanti etmeye çalışarak duygusal açıdan güvensiz olduğunu gösterebilir.</a:t>
            </a:r>
          </a:p>
          <a:p>
            <a:r>
              <a:rPr lang="tr-TR" dirty="0" smtClean="0"/>
              <a:t>Parmak emerek, tırnak yiyerek vb. davranışlarla gerginliğini azaltmaya çalışabilir.</a:t>
            </a:r>
          </a:p>
          <a:p>
            <a:endParaRPr lang="tr-TR" dirty="0"/>
          </a:p>
        </p:txBody>
      </p:sp>
      <p:sp>
        <p:nvSpPr>
          <p:cNvPr id="4" name="Unvan 1"/>
          <p:cNvSpPr>
            <a:spLocks noGrp="1"/>
          </p:cNvSpPr>
          <p:nvPr>
            <p:ph type="title"/>
          </p:nvPr>
        </p:nvSpPr>
        <p:spPr>
          <a:xfrm>
            <a:off x="4334608" y="1092688"/>
            <a:ext cx="7578602" cy="1325563"/>
          </a:xfrm>
        </p:spPr>
        <p:txBody>
          <a:bodyPr/>
          <a:lstStyle/>
          <a:p>
            <a:pPr algn="ctr"/>
            <a:r>
              <a:rPr lang="tr-TR" b="1" dirty="0" smtClean="0">
                <a:solidFill>
                  <a:srgbClr val="FF0000"/>
                </a:solidFill>
              </a:rPr>
              <a:t>4 </a:t>
            </a:r>
            <a:r>
              <a:rPr lang="tr-TR" b="1" dirty="0" smtClean="0">
                <a:solidFill>
                  <a:srgbClr val="FF0000"/>
                </a:solidFill>
              </a:rPr>
              <a:t>Yaş Dönemi Çocuklarının Gelişim Özellikleri </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791075" cy="4229100"/>
          </a:xfrm>
          <a:prstGeom prst="ellipse">
            <a:avLst/>
          </a:prstGeom>
          <a:ln>
            <a:noFill/>
          </a:ln>
          <a:effectLst>
            <a:softEdge rad="112500"/>
          </a:effectLst>
        </p:spPr>
      </p:pic>
    </p:spTree>
    <p:extLst>
      <p:ext uri="{BB962C8B-B14F-4D97-AF65-F5344CB8AC3E}">
        <p14:creationId xmlns:p14="http://schemas.microsoft.com/office/powerpoint/2010/main" val="3555155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33646" y="1825625"/>
            <a:ext cx="5920153" cy="4351338"/>
          </a:xfrm>
        </p:spPr>
        <p:txBody>
          <a:bodyPr>
            <a:normAutofit fontScale="85000" lnSpcReduction="20000"/>
          </a:bodyPr>
          <a:lstStyle/>
          <a:p>
            <a:r>
              <a:rPr lang="tr-TR" dirty="0"/>
              <a:t>Kilo almaya ve boyu uzamaya devam eder.</a:t>
            </a:r>
          </a:p>
          <a:p>
            <a:r>
              <a:rPr lang="tr-TR" dirty="0"/>
              <a:t>Hareketlerindeki koordinasyon artar.</a:t>
            </a:r>
          </a:p>
          <a:p>
            <a:r>
              <a:rPr lang="tr-TR" dirty="0"/>
              <a:t>Yeme, uyuma ve dışkılama alışkanlıkları düzenlidir.</a:t>
            </a:r>
          </a:p>
          <a:p>
            <a:r>
              <a:rPr lang="tr-TR" dirty="0"/>
              <a:t>Çok hareketlidir.</a:t>
            </a:r>
          </a:p>
          <a:p>
            <a:r>
              <a:rPr lang="tr-TR" dirty="0"/>
              <a:t>Bir şeylere başlar ama her zaman başladığını bitirmez.</a:t>
            </a:r>
          </a:p>
          <a:p>
            <a:r>
              <a:rPr lang="tr-TR" dirty="0"/>
              <a:t>Patron gibi davranır.</a:t>
            </a:r>
          </a:p>
          <a:p>
            <a:r>
              <a:rPr lang="tr-TR" dirty="0"/>
              <a:t>Diğer çocuklarla oynar fakat sürekli kendini savunur ve korur.</a:t>
            </a:r>
          </a:p>
          <a:p>
            <a:r>
              <a:rPr lang="tr-TR" dirty="0"/>
              <a:t>Kavgaları kısa sürer.</a:t>
            </a:r>
          </a:p>
          <a:p>
            <a:r>
              <a:rPr lang="tr-TR" dirty="0" smtClean="0"/>
              <a:t>Hikâyeler </a:t>
            </a:r>
            <a:r>
              <a:rPr lang="tr-TR" dirty="0"/>
              <a:t>anlatır ve abartır.</a:t>
            </a:r>
          </a:p>
          <a:p>
            <a:endParaRPr lang="tr-TR" dirty="0"/>
          </a:p>
        </p:txBody>
      </p:sp>
      <p:sp>
        <p:nvSpPr>
          <p:cNvPr id="4" name="Unvan 1"/>
          <p:cNvSpPr>
            <a:spLocks noGrp="1"/>
          </p:cNvSpPr>
          <p:nvPr>
            <p:ph type="title"/>
          </p:nvPr>
        </p:nvSpPr>
        <p:spPr>
          <a:xfrm>
            <a:off x="2953010" y="250825"/>
            <a:ext cx="7634654" cy="1325563"/>
          </a:xfrm>
        </p:spPr>
        <p:txBody>
          <a:bodyPr/>
          <a:lstStyle/>
          <a:p>
            <a:pPr algn="ctr"/>
            <a:r>
              <a:rPr lang="tr-TR" b="1" dirty="0" smtClean="0">
                <a:solidFill>
                  <a:srgbClr val="FF0000"/>
                </a:solidFill>
              </a:rPr>
              <a:t>5 </a:t>
            </a:r>
            <a:r>
              <a:rPr lang="tr-TR" b="1" dirty="0" smtClean="0">
                <a:solidFill>
                  <a:srgbClr val="FF0000"/>
                </a:solidFill>
              </a:rPr>
              <a:t>Yaş Dönemi Çocuklarının Gelişim Özellikleri </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23" y="1690688"/>
            <a:ext cx="4815774" cy="36869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42913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İçerik Yer Tutucusu 6"/>
          <p:cNvGraphicFramePr>
            <a:graphicFrameLocks noGrp="1"/>
          </p:cNvGraphicFramePr>
          <p:nvPr>
            <p:ph sz="quarter" idx="1"/>
            <p:extLst>
              <p:ext uri="{D42A27DB-BD31-4B8C-83A1-F6EECF244321}">
                <p14:modId xmlns:p14="http://schemas.microsoft.com/office/powerpoint/2010/main" val="1733483980"/>
              </p:ext>
            </p:extLst>
          </p:nvPr>
        </p:nvGraphicFramePr>
        <p:xfrm>
          <a:off x="1496977" y="1400608"/>
          <a:ext cx="9494140" cy="5137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1"/>
          <p:cNvSpPr>
            <a:spLocks noGrp="1"/>
          </p:cNvSpPr>
          <p:nvPr>
            <p:ph type="title"/>
          </p:nvPr>
        </p:nvSpPr>
        <p:spPr>
          <a:xfrm>
            <a:off x="4297240" y="341889"/>
            <a:ext cx="8994414" cy="758952"/>
          </a:xfrm>
        </p:spPr>
        <p:txBody>
          <a:bodyPr>
            <a:normAutofit/>
          </a:bodyPr>
          <a:lstStyle/>
          <a:p>
            <a:r>
              <a:rPr lang="tr-TR" b="1" dirty="0" smtClean="0">
                <a:solidFill>
                  <a:srgbClr val="FF0000"/>
                </a:solidFill>
                <a:latin typeface="+mn-lt"/>
              </a:rPr>
              <a:t> Okulun İlk Günü</a:t>
            </a:r>
            <a:endParaRPr lang="tr-TR" b="1" dirty="0">
              <a:solidFill>
                <a:srgbClr val="FF0000"/>
              </a:solidFill>
              <a:latin typeface="+mn-lt"/>
            </a:endParaRPr>
          </a:p>
        </p:txBody>
      </p:sp>
    </p:spTree>
    <p:extLst>
      <p:ext uri="{BB962C8B-B14F-4D97-AF65-F5344CB8AC3E}">
        <p14:creationId xmlns:p14="http://schemas.microsoft.com/office/powerpoint/2010/main" val="2096853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905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76750" y="365125"/>
            <a:ext cx="6877050" cy="1325563"/>
          </a:xfrm>
        </p:spPr>
        <p:txBody>
          <a:bodyPr/>
          <a:lstStyle/>
          <a:p>
            <a:r>
              <a:rPr lang="tr-TR" b="1" dirty="0">
                <a:solidFill>
                  <a:srgbClr val="FF0000"/>
                </a:solidFill>
              </a:rPr>
              <a:t>OKUL SENDROMU</a:t>
            </a:r>
            <a:endParaRPr lang="tr-TR" dirty="0"/>
          </a:p>
        </p:txBody>
      </p:sp>
      <p:graphicFrame>
        <p:nvGraphicFramePr>
          <p:cNvPr id="6" name="Diyagram 5"/>
          <p:cNvGraphicFramePr/>
          <p:nvPr>
            <p:extLst>
              <p:ext uri="{D42A27DB-BD31-4B8C-83A1-F6EECF244321}">
                <p14:modId xmlns:p14="http://schemas.microsoft.com/office/powerpoint/2010/main" val="2630650169"/>
              </p:ext>
            </p:extLst>
          </p:nvPr>
        </p:nvGraphicFramePr>
        <p:xfrm>
          <a:off x="3299123" y="1608981"/>
          <a:ext cx="6406852" cy="434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084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636" y="0"/>
            <a:ext cx="5299364" cy="6858000"/>
          </a:xfrm>
          <a:prstGeom prst="rect">
            <a:avLst/>
          </a:prstGeom>
        </p:spPr>
      </p:pic>
      <p:sp>
        <p:nvSpPr>
          <p:cNvPr id="6" name="Dikdörtgen 5"/>
          <p:cNvSpPr/>
          <p:nvPr/>
        </p:nvSpPr>
        <p:spPr>
          <a:xfrm>
            <a:off x="647700" y="1720840"/>
            <a:ext cx="7219950" cy="3416320"/>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tr-TR"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OKULA UYUM SAĞLAMA KONUSUNDA ÇOCUĞUNUZA BASKI YAPMAYINIZ!</a:t>
            </a:r>
            <a:endParaRPr lang="tr-T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073516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67125" y="365125"/>
            <a:ext cx="7686676" cy="1325563"/>
          </a:xfrm>
        </p:spPr>
        <p:txBody>
          <a:bodyPr/>
          <a:lstStyle/>
          <a:p>
            <a:pPr algn="ctr"/>
            <a:r>
              <a:rPr lang="tr-TR" b="1" dirty="0" smtClean="0">
                <a:solidFill>
                  <a:srgbClr val="FF0000"/>
                </a:solidFill>
                <a:latin typeface="+mn-lt"/>
              </a:rPr>
              <a:t>Okula Uyum Konusunda Riskli Gruplar</a:t>
            </a:r>
            <a:endParaRPr lang="tr-TR" b="1" dirty="0">
              <a:solidFill>
                <a:srgbClr val="FF0000"/>
              </a:solidFill>
              <a:latin typeface="+mn-lt"/>
            </a:endParaRPr>
          </a:p>
        </p:txBody>
      </p:sp>
      <p:graphicFrame>
        <p:nvGraphicFramePr>
          <p:cNvPr id="6" name="İçerik Yer Tutucusu 3"/>
          <p:cNvGraphicFramePr>
            <a:graphicFrameLocks noGrp="1"/>
          </p:cNvGraphicFramePr>
          <p:nvPr>
            <p:ph sz="quarter" idx="1"/>
            <p:extLst>
              <p:ext uri="{D42A27DB-BD31-4B8C-83A1-F6EECF244321}">
                <p14:modId xmlns:p14="http://schemas.microsoft.com/office/powerpoint/2010/main" val="2071352026"/>
              </p:ext>
            </p:extLst>
          </p:nvPr>
        </p:nvGraphicFramePr>
        <p:xfrm>
          <a:off x="3667125" y="2040793"/>
          <a:ext cx="6105525" cy="1901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3"/>
          <p:cNvGraphicFramePr>
            <a:graphicFrameLocks/>
          </p:cNvGraphicFramePr>
          <p:nvPr>
            <p:extLst>
              <p:ext uri="{D42A27DB-BD31-4B8C-83A1-F6EECF244321}">
                <p14:modId xmlns:p14="http://schemas.microsoft.com/office/powerpoint/2010/main" val="2576107524"/>
              </p:ext>
            </p:extLst>
          </p:nvPr>
        </p:nvGraphicFramePr>
        <p:xfrm>
          <a:off x="3667125" y="3968141"/>
          <a:ext cx="6105525" cy="19018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Resim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9076" y="3942618"/>
            <a:ext cx="3448050" cy="2839181"/>
          </a:xfrm>
          <a:prstGeom prst="ellipse">
            <a:avLst/>
          </a:prstGeom>
          <a:ln>
            <a:noFill/>
          </a:ln>
          <a:effectLst>
            <a:softEdge rad="112500"/>
          </a:effectLst>
        </p:spPr>
      </p:pic>
    </p:spTree>
    <p:extLst>
      <p:ext uri="{BB962C8B-B14F-4D97-AF65-F5344CB8AC3E}">
        <p14:creationId xmlns:p14="http://schemas.microsoft.com/office/powerpoint/2010/main" val="163699587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391</Words>
  <Application>Microsoft Office PowerPoint</Application>
  <PresentationFormat>Geniş ekran</PresentationFormat>
  <Paragraphs>86</Paragraphs>
  <Slides>14</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Calibri</vt:lpstr>
      <vt:lpstr>Calibri Light</vt:lpstr>
      <vt:lpstr>Times New Roman</vt:lpstr>
      <vt:lpstr>Office Teması</vt:lpstr>
      <vt:lpstr>PowerPoint Sunusu</vt:lpstr>
      <vt:lpstr>4 Yaş Dönemi Çocuklarının Gelişim Özellikleri </vt:lpstr>
      <vt:lpstr>4 Yaş Dönemi Çocuklarının Gelişim Özellikleri </vt:lpstr>
      <vt:lpstr>5 Yaş Dönemi Çocuklarının Gelişim Özellikleri </vt:lpstr>
      <vt:lpstr> Okulun İlk Günü</vt:lpstr>
      <vt:lpstr>PowerPoint Sunusu</vt:lpstr>
      <vt:lpstr>OKUL SENDROMU</vt:lpstr>
      <vt:lpstr>PowerPoint Sunusu</vt:lpstr>
      <vt:lpstr>Okula Uyum Konusunda Riskli Gruplar</vt:lpstr>
      <vt:lpstr>Okula Uyumu Zorlaştıran Veli Tutum ve Davranışları</vt:lpstr>
      <vt:lpstr>Veliye Düşen Görevler</vt:lpstr>
      <vt:lpstr>Veliye Düşen Görevler</vt:lpstr>
      <vt:lpstr>Veliye Düşen Görevler</vt:lpstr>
      <vt:lpstr>PowerPoint Sunusu</vt:lpstr>
    </vt:vector>
  </TitlesOfParts>
  <Company>MoTuN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OKULA UYUM </dc:title>
  <dc:creator>Niyazi Çetin</dc:creator>
  <cp:lastModifiedBy>Niyazi Çetin</cp:lastModifiedBy>
  <cp:revision>14</cp:revision>
  <dcterms:created xsi:type="dcterms:W3CDTF">2018-10-03T08:16:04Z</dcterms:created>
  <dcterms:modified xsi:type="dcterms:W3CDTF">2018-10-17T09:07:08Z</dcterms:modified>
</cp:coreProperties>
</file>