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7" r:id="rId3"/>
    <p:sldId id="258" r:id="rId4"/>
    <p:sldId id="260" r:id="rId5"/>
    <p:sldId id="261" r:id="rId6"/>
    <p:sldId id="262" r:id="rId7"/>
    <p:sldId id="276" r:id="rId8"/>
    <p:sldId id="263" r:id="rId9"/>
    <p:sldId id="266" r:id="rId10"/>
    <p:sldId id="264" r:id="rId11"/>
    <p:sldId id="265" r:id="rId12"/>
    <p:sldId id="267" r:id="rId13"/>
    <p:sldId id="268" r:id="rId14"/>
    <p:sldId id="278" r:id="rId15"/>
    <p:sldId id="270" r:id="rId16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F1B4B-3F17-427C-870B-CDE00F1005AA}" type="doc">
      <dgm:prSet loTypeId="urn:microsoft.com/office/officeart/2005/8/layout/radial1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75C223CF-89EB-4F79-950E-39AFB028E9D3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Kendini tanır</a:t>
          </a:r>
          <a:endParaRPr lang="tr-TR" dirty="0">
            <a:solidFill>
              <a:schemeClr val="tx1"/>
            </a:solidFill>
          </a:endParaRPr>
        </a:p>
      </dgm:t>
    </dgm:pt>
    <dgm:pt modelId="{5949D4E2-8294-412B-96E3-E14CDEA918D2}" type="parTrans" cxnId="{ACEB7291-BA88-4395-BEE0-89D7613AF694}">
      <dgm:prSet/>
      <dgm:spPr/>
      <dgm:t>
        <a:bodyPr/>
        <a:lstStyle/>
        <a:p>
          <a:endParaRPr lang="tr-TR"/>
        </a:p>
      </dgm:t>
    </dgm:pt>
    <dgm:pt modelId="{868C4547-D118-4E52-9C33-7D6157457F18}" type="sibTrans" cxnId="{ACEB7291-BA88-4395-BEE0-89D7613AF694}">
      <dgm:prSet/>
      <dgm:spPr/>
      <dgm:t>
        <a:bodyPr/>
        <a:lstStyle/>
        <a:p>
          <a:endParaRPr lang="tr-TR"/>
        </a:p>
      </dgm:t>
    </dgm:pt>
    <dgm:pt modelId="{BB6A4FBA-CC92-4518-BA92-74490BCC3A64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Sorumluluk alır</a:t>
          </a:r>
          <a:endParaRPr lang="tr-TR" dirty="0">
            <a:solidFill>
              <a:schemeClr val="tx1"/>
            </a:solidFill>
          </a:endParaRPr>
        </a:p>
      </dgm:t>
    </dgm:pt>
    <dgm:pt modelId="{895D0519-A2F3-476C-B9DE-1F1865D38EBD}" type="parTrans" cxnId="{BD2FA099-CCAA-4B30-B06C-F174885182DF}">
      <dgm:prSet/>
      <dgm:spPr/>
      <dgm:t>
        <a:bodyPr/>
        <a:lstStyle/>
        <a:p>
          <a:endParaRPr lang="tr-TR"/>
        </a:p>
      </dgm:t>
    </dgm:pt>
    <dgm:pt modelId="{AE6E1CF8-A25D-475E-9C27-F0BEBC4F489D}" type="sibTrans" cxnId="{BD2FA099-CCAA-4B30-B06C-F174885182DF}">
      <dgm:prSet/>
      <dgm:spPr/>
      <dgm:t>
        <a:bodyPr/>
        <a:lstStyle/>
        <a:p>
          <a:endParaRPr lang="tr-TR"/>
        </a:p>
      </dgm:t>
    </dgm:pt>
    <dgm:pt modelId="{7A5DBCBC-A240-467C-8EF6-8580771B7E89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Karar verir</a:t>
          </a:r>
          <a:endParaRPr lang="tr-TR" dirty="0">
            <a:solidFill>
              <a:schemeClr val="tx1"/>
            </a:solidFill>
          </a:endParaRPr>
        </a:p>
      </dgm:t>
    </dgm:pt>
    <dgm:pt modelId="{6AD6A643-D9C1-474E-A75B-28FC16E1EFB6}" type="parTrans" cxnId="{B4F8EEDC-DB91-4F71-A103-833948484200}">
      <dgm:prSet/>
      <dgm:spPr/>
      <dgm:t>
        <a:bodyPr/>
        <a:lstStyle/>
        <a:p>
          <a:endParaRPr lang="tr-TR"/>
        </a:p>
      </dgm:t>
    </dgm:pt>
    <dgm:pt modelId="{50E65667-C71B-4FC6-91FD-664E6827B3E3}" type="sibTrans" cxnId="{B4F8EEDC-DB91-4F71-A103-833948484200}">
      <dgm:prSet/>
      <dgm:spPr/>
      <dgm:t>
        <a:bodyPr/>
        <a:lstStyle/>
        <a:p>
          <a:endParaRPr lang="tr-TR"/>
        </a:p>
      </dgm:t>
    </dgm:pt>
    <dgm:pt modelId="{63BF98AC-B5B9-4F09-BA0C-B16A3FD1C5A2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Sorun çözer</a:t>
          </a:r>
          <a:endParaRPr lang="tr-TR" dirty="0">
            <a:solidFill>
              <a:schemeClr val="tx1"/>
            </a:solidFill>
          </a:endParaRPr>
        </a:p>
      </dgm:t>
    </dgm:pt>
    <dgm:pt modelId="{8A703692-E11C-42FB-908C-1129CB231927}" type="parTrans" cxnId="{F90C3227-0725-44D8-BC98-82F58ED91E6D}">
      <dgm:prSet/>
      <dgm:spPr/>
      <dgm:t>
        <a:bodyPr/>
        <a:lstStyle/>
        <a:p>
          <a:endParaRPr lang="tr-TR"/>
        </a:p>
      </dgm:t>
    </dgm:pt>
    <dgm:pt modelId="{42EEBBBE-5818-441B-8E4B-A7EEC531A2B2}" type="sibTrans" cxnId="{F90C3227-0725-44D8-BC98-82F58ED91E6D}">
      <dgm:prSet/>
      <dgm:spPr/>
      <dgm:t>
        <a:bodyPr/>
        <a:lstStyle/>
        <a:p>
          <a:endParaRPr lang="tr-TR"/>
        </a:p>
      </dgm:t>
    </dgm:pt>
    <dgm:pt modelId="{694BD69B-983B-4FF4-8A76-A26CA99AA04C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Arkadaşlarıyla iyi geçinir</a:t>
          </a:r>
          <a:endParaRPr lang="tr-TR" dirty="0">
            <a:solidFill>
              <a:schemeClr val="tx1"/>
            </a:solidFill>
          </a:endParaRPr>
        </a:p>
      </dgm:t>
    </dgm:pt>
    <dgm:pt modelId="{E947DF4D-0FC6-490C-B043-0E211B68776D}" type="parTrans" cxnId="{EDA07D5F-F022-4D70-82AF-BC0A4C07E9E1}">
      <dgm:prSet/>
      <dgm:spPr/>
      <dgm:t>
        <a:bodyPr/>
        <a:lstStyle/>
        <a:p>
          <a:endParaRPr lang="tr-TR"/>
        </a:p>
      </dgm:t>
    </dgm:pt>
    <dgm:pt modelId="{D5D585F0-2541-4A1C-8389-1B16A13C8408}" type="sibTrans" cxnId="{EDA07D5F-F022-4D70-82AF-BC0A4C07E9E1}">
      <dgm:prSet/>
      <dgm:spPr/>
      <dgm:t>
        <a:bodyPr/>
        <a:lstStyle/>
        <a:p>
          <a:endParaRPr lang="tr-TR"/>
        </a:p>
      </dgm:t>
    </dgm:pt>
    <dgm:pt modelId="{181CC5D8-14A9-4A52-B848-132696B94D68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Üretken ve mutludur.</a:t>
          </a:r>
          <a:endParaRPr lang="tr-TR" dirty="0">
            <a:solidFill>
              <a:schemeClr val="tx1"/>
            </a:solidFill>
          </a:endParaRPr>
        </a:p>
      </dgm:t>
    </dgm:pt>
    <dgm:pt modelId="{5BC56BAB-7C75-42CF-8602-85AE81864DE8}" type="parTrans" cxnId="{C8668AF1-EE39-4EA1-A267-A97A1F22D64A}">
      <dgm:prSet/>
      <dgm:spPr/>
      <dgm:t>
        <a:bodyPr/>
        <a:lstStyle/>
        <a:p>
          <a:endParaRPr lang="tr-TR"/>
        </a:p>
      </dgm:t>
    </dgm:pt>
    <dgm:pt modelId="{B9DFD029-6695-437A-A5F5-F68EC4D5492B}" type="sibTrans" cxnId="{C8668AF1-EE39-4EA1-A267-A97A1F22D64A}">
      <dgm:prSet/>
      <dgm:spPr/>
      <dgm:t>
        <a:bodyPr/>
        <a:lstStyle/>
        <a:p>
          <a:endParaRPr lang="tr-TR"/>
        </a:p>
      </dgm:t>
    </dgm:pt>
    <dgm:pt modelId="{5DAD93D2-575B-4B64-917C-C2F5CFB8507B}">
      <dgm:prSet phldrT="[Metin]" custT="1"/>
      <dgm:spPr/>
      <dgm:t>
        <a:bodyPr/>
        <a:lstStyle/>
        <a:p>
          <a:r>
            <a:rPr lang="tr-TR" sz="2400" b="1" dirty="0" smtClean="0">
              <a:solidFill>
                <a:schemeClr val="tx1"/>
              </a:solidFill>
            </a:rPr>
            <a:t>Birey</a:t>
          </a:r>
          <a:endParaRPr lang="tr-TR" sz="2400" b="1" dirty="0">
            <a:solidFill>
              <a:schemeClr val="tx1"/>
            </a:solidFill>
          </a:endParaRPr>
        </a:p>
      </dgm:t>
    </dgm:pt>
    <dgm:pt modelId="{3284D6D6-8B38-4BD1-A8E3-C4B0B88F9CA6}" type="sibTrans" cxnId="{3795C3DA-975B-40E9-9F06-527CD580A2D6}">
      <dgm:prSet/>
      <dgm:spPr/>
      <dgm:t>
        <a:bodyPr/>
        <a:lstStyle/>
        <a:p>
          <a:endParaRPr lang="tr-TR"/>
        </a:p>
      </dgm:t>
    </dgm:pt>
    <dgm:pt modelId="{BB4EC0E0-8D42-47BF-9A23-FE8F237F6F3B}" type="parTrans" cxnId="{3795C3DA-975B-40E9-9F06-527CD580A2D6}">
      <dgm:prSet/>
      <dgm:spPr/>
      <dgm:t>
        <a:bodyPr/>
        <a:lstStyle/>
        <a:p>
          <a:endParaRPr lang="tr-TR"/>
        </a:p>
      </dgm:t>
    </dgm:pt>
    <dgm:pt modelId="{FC91E9C7-AD88-4452-BCFD-11897474C38A}" type="pres">
      <dgm:prSet presAssocID="{F4CF1B4B-3F17-427C-870B-CDE00F1005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35461BA-30F4-44D7-9A62-F0AD7770EDDC}" type="pres">
      <dgm:prSet presAssocID="{5DAD93D2-575B-4B64-917C-C2F5CFB8507B}" presName="centerShape" presStyleLbl="node0" presStyleIdx="0" presStyleCnt="1"/>
      <dgm:spPr/>
      <dgm:t>
        <a:bodyPr/>
        <a:lstStyle/>
        <a:p>
          <a:endParaRPr lang="tr-TR"/>
        </a:p>
      </dgm:t>
    </dgm:pt>
    <dgm:pt modelId="{C98A5181-4EA4-4685-AE46-62C617ABF125}" type="pres">
      <dgm:prSet presAssocID="{5949D4E2-8294-412B-96E3-E14CDEA918D2}" presName="Name9" presStyleLbl="parChTrans1D2" presStyleIdx="0" presStyleCnt="6"/>
      <dgm:spPr/>
      <dgm:t>
        <a:bodyPr/>
        <a:lstStyle/>
        <a:p>
          <a:endParaRPr lang="tr-TR"/>
        </a:p>
      </dgm:t>
    </dgm:pt>
    <dgm:pt modelId="{2A102376-E7FA-488D-9BCB-94BD22C52FF3}" type="pres">
      <dgm:prSet presAssocID="{5949D4E2-8294-412B-96E3-E14CDEA918D2}" presName="connTx" presStyleLbl="parChTrans1D2" presStyleIdx="0" presStyleCnt="6"/>
      <dgm:spPr/>
      <dgm:t>
        <a:bodyPr/>
        <a:lstStyle/>
        <a:p>
          <a:endParaRPr lang="tr-TR"/>
        </a:p>
      </dgm:t>
    </dgm:pt>
    <dgm:pt modelId="{51DBADD0-E347-4275-BD18-EBA9496E99B5}" type="pres">
      <dgm:prSet presAssocID="{75C223CF-89EB-4F79-950E-39AFB028E9D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134FAC-AFFA-4452-9EE9-E4630CDCC014}" type="pres">
      <dgm:prSet presAssocID="{895D0519-A2F3-476C-B9DE-1F1865D38EBD}" presName="Name9" presStyleLbl="parChTrans1D2" presStyleIdx="1" presStyleCnt="6"/>
      <dgm:spPr/>
      <dgm:t>
        <a:bodyPr/>
        <a:lstStyle/>
        <a:p>
          <a:endParaRPr lang="tr-TR"/>
        </a:p>
      </dgm:t>
    </dgm:pt>
    <dgm:pt modelId="{DDDA8F4C-7C4A-473F-907F-6AE1DA0B1873}" type="pres">
      <dgm:prSet presAssocID="{895D0519-A2F3-476C-B9DE-1F1865D38EBD}" presName="connTx" presStyleLbl="parChTrans1D2" presStyleIdx="1" presStyleCnt="6"/>
      <dgm:spPr/>
      <dgm:t>
        <a:bodyPr/>
        <a:lstStyle/>
        <a:p>
          <a:endParaRPr lang="tr-TR"/>
        </a:p>
      </dgm:t>
    </dgm:pt>
    <dgm:pt modelId="{AE65BAA0-FF1B-40F9-A2D6-12E8B758CDD4}" type="pres">
      <dgm:prSet presAssocID="{BB6A4FBA-CC92-4518-BA92-74490BCC3A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D83DB3-ECE6-4D89-88BD-4A92BD00403A}" type="pres">
      <dgm:prSet presAssocID="{6AD6A643-D9C1-474E-A75B-28FC16E1EFB6}" presName="Name9" presStyleLbl="parChTrans1D2" presStyleIdx="2" presStyleCnt="6"/>
      <dgm:spPr/>
      <dgm:t>
        <a:bodyPr/>
        <a:lstStyle/>
        <a:p>
          <a:endParaRPr lang="tr-TR"/>
        </a:p>
      </dgm:t>
    </dgm:pt>
    <dgm:pt modelId="{7EC4D3DA-AF24-41BF-B4B3-0A3E4387332C}" type="pres">
      <dgm:prSet presAssocID="{6AD6A643-D9C1-474E-A75B-28FC16E1EFB6}" presName="connTx" presStyleLbl="parChTrans1D2" presStyleIdx="2" presStyleCnt="6"/>
      <dgm:spPr/>
      <dgm:t>
        <a:bodyPr/>
        <a:lstStyle/>
        <a:p>
          <a:endParaRPr lang="tr-TR"/>
        </a:p>
      </dgm:t>
    </dgm:pt>
    <dgm:pt modelId="{A42C942A-79CC-4BE6-BD9B-F5376B7B902C}" type="pres">
      <dgm:prSet presAssocID="{7A5DBCBC-A240-467C-8EF6-8580771B7E8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4EF649-5345-4005-A3EB-DC9795677088}" type="pres">
      <dgm:prSet presAssocID="{8A703692-E11C-42FB-908C-1129CB231927}" presName="Name9" presStyleLbl="parChTrans1D2" presStyleIdx="3" presStyleCnt="6"/>
      <dgm:spPr/>
      <dgm:t>
        <a:bodyPr/>
        <a:lstStyle/>
        <a:p>
          <a:endParaRPr lang="tr-TR"/>
        </a:p>
      </dgm:t>
    </dgm:pt>
    <dgm:pt modelId="{540A13E2-50C4-40A3-B19A-B177139E24F6}" type="pres">
      <dgm:prSet presAssocID="{8A703692-E11C-42FB-908C-1129CB231927}" presName="connTx" presStyleLbl="parChTrans1D2" presStyleIdx="3" presStyleCnt="6"/>
      <dgm:spPr/>
      <dgm:t>
        <a:bodyPr/>
        <a:lstStyle/>
        <a:p>
          <a:endParaRPr lang="tr-TR"/>
        </a:p>
      </dgm:t>
    </dgm:pt>
    <dgm:pt modelId="{3321BF6B-75AC-48D1-98F9-A65D3C921DC1}" type="pres">
      <dgm:prSet presAssocID="{63BF98AC-B5B9-4F09-BA0C-B16A3FD1C5A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DE9A89-BEDC-4FF1-AE81-36FD6B92D0B6}" type="pres">
      <dgm:prSet presAssocID="{E947DF4D-0FC6-490C-B043-0E211B68776D}" presName="Name9" presStyleLbl="parChTrans1D2" presStyleIdx="4" presStyleCnt="6"/>
      <dgm:spPr/>
      <dgm:t>
        <a:bodyPr/>
        <a:lstStyle/>
        <a:p>
          <a:endParaRPr lang="tr-TR"/>
        </a:p>
      </dgm:t>
    </dgm:pt>
    <dgm:pt modelId="{CF7606BA-0E69-430B-90B6-D19BDCA94195}" type="pres">
      <dgm:prSet presAssocID="{E947DF4D-0FC6-490C-B043-0E211B68776D}" presName="connTx" presStyleLbl="parChTrans1D2" presStyleIdx="4" presStyleCnt="6"/>
      <dgm:spPr/>
      <dgm:t>
        <a:bodyPr/>
        <a:lstStyle/>
        <a:p>
          <a:endParaRPr lang="tr-TR"/>
        </a:p>
      </dgm:t>
    </dgm:pt>
    <dgm:pt modelId="{C04677EF-5A0A-4474-85D1-989259F7C85E}" type="pres">
      <dgm:prSet presAssocID="{694BD69B-983B-4FF4-8A76-A26CA99AA04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EE61F3-AD43-4070-8818-A69720583157}" type="pres">
      <dgm:prSet presAssocID="{5BC56BAB-7C75-42CF-8602-85AE81864DE8}" presName="Name9" presStyleLbl="parChTrans1D2" presStyleIdx="5" presStyleCnt="6"/>
      <dgm:spPr/>
      <dgm:t>
        <a:bodyPr/>
        <a:lstStyle/>
        <a:p>
          <a:endParaRPr lang="tr-TR"/>
        </a:p>
      </dgm:t>
    </dgm:pt>
    <dgm:pt modelId="{99BE2049-0ED9-420B-81B6-A1509FC2A5F3}" type="pres">
      <dgm:prSet presAssocID="{5BC56BAB-7C75-42CF-8602-85AE81864DE8}" presName="connTx" presStyleLbl="parChTrans1D2" presStyleIdx="5" presStyleCnt="6"/>
      <dgm:spPr/>
      <dgm:t>
        <a:bodyPr/>
        <a:lstStyle/>
        <a:p>
          <a:endParaRPr lang="tr-TR"/>
        </a:p>
      </dgm:t>
    </dgm:pt>
    <dgm:pt modelId="{C15BB3E7-539D-4C12-9420-D6A68AC37E49}" type="pres">
      <dgm:prSet presAssocID="{181CC5D8-14A9-4A52-B848-132696B94D6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F4C31D9-4BE8-42C7-9B30-A1805BA79CF8}" type="presOf" srcId="{181CC5D8-14A9-4A52-B848-132696B94D68}" destId="{C15BB3E7-539D-4C12-9420-D6A68AC37E49}" srcOrd="0" destOrd="0" presId="urn:microsoft.com/office/officeart/2005/8/layout/radial1"/>
    <dgm:cxn modelId="{2DA459B0-8ABD-488F-94F4-1DED0EC5A391}" type="presOf" srcId="{E947DF4D-0FC6-490C-B043-0E211B68776D}" destId="{6DDE9A89-BEDC-4FF1-AE81-36FD6B92D0B6}" srcOrd="0" destOrd="0" presId="urn:microsoft.com/office/officeart/2005/8/layout/radial1"/>
    <dgm:cxn modelId="{33BEB7FF-7F03-4BF5-A03E-1806587DC5F2}" type="presOf" srcId="{5BC56BAB-7C75-42CF-8602-85AE81864DE8}" destId="{99BE2049-0ED9-420B-81B6-A1509FC2A5F3}" srcOrd="1" destOrd="0" presId="urn:microsoft.com/office/officeart/2005/8/layout/radial1"/>
    <dgm:cxn modelId="{8289B06F-E629-4BE3-BA8E-236137F09040}" type="presOf" srcId="{75C223CF-89EB-4F79-950E-39AFB028E9D3}" destId="{51DBADD0-E347-4275-BD18-EBA9496E99B5}" srcOrd="0" destOrd="0" presId="urn:microsoft.com/office/officeart/2005/8/layout/radial1"/>
    <dgm:cxn modelId="{948029D8-33A4-48CB-A9FF-67ED5B74404A}" type="presOf" srcId="{895D0519-A2F3-476C-B9DE-1F1865D38EBD}" destId="{2E134FAC-AFFA-4452-9EE9-E4630CDCC014}" srcOrd="0" destOrd="0" presId="urn:microsoft.com/office/officeart/2005/8/layout/radial1"/>
    <dgm:cxn modelId="{32F7256D-0E3E-433C-BBCF-28C6AB0A29F5}" type="presOf" srcId="{E947DF4D-0FC6-490C-B043-0E211B68776D}" destId="{CF7606BA-0E69-430B-90B6-D19BDCA94195}" srcOrd="1" destOrd="0" presId="urn:microsoft.com/office/officeart/2005/8/layout/radial1"/>
    <dgm:cxn modelId="{90CEF68B-8C32-457F-8F34-4F3C508E574F}" type="presOf" srcId="{63BF98AC-B5B9-4F09-BA0C-B16A3FD1C5A2}" destId="{3321BF6B-75AC-48D1-98F9-A65D3C921DC1}" srcOrd="0" destOrd="0" presId="urn:microsoft.com/office/officeart/2005/8/layout/radial1"/>
    <dgm:cxn modelId="{3795C3DA-975B-40E9-9F06-527CD580A2D6}" srcId="{F4CF1B4B-3F17-427C-870B-CDE00F1005AA}" destId="{5DAD93D2-575B-4B64-917C-C2F5CFB8507B}" srcOrd="0" destOrd="0" parTransId="{BB4EC0E0-8D42-47BF-9A23-FE8F237F6F3B}" sibTransId="{3284D6D6-8B38-4BD1-A8E3-C4B0B88F9CA6}"/>
    <dgm:cxn modelId="{EDA07D5F-F022-4D70-82AF-BC0A4C07E9E1}" srcId="{5DAD93D2-575B-4B64-917C-C2F5CFB8507B}" destId="{694BD69B-983B-4FF4-8A76-A26CA99AA04C}" srcOrd="4" destOrd="0" parTransId="{E947DF4D-0FC6-490C-B043-0E211B68776D}" sibTransId="{D5D585F0-2541-4A1C-8389-1B16A13C8408}"/>
    <dgm:cxn modelId="{5456389F-41E2-4984-B68F-8B092BD60644}" type="presOf" srcId="{7A5DBCBC-A240-467C-8EF6-8580771B7E89}" destId="{A42C942A-79CC-4BE6-BD9B-F5376B7B902C}" srcOrd="0" destOrd="0" presId="urn:microsoft.com/office/officeart/2005/8/layout/radial1"/>
    <dgm:cxn modelId="{3AC8CF58-346B-4579-BEC9-B0D01E468946}" type="presOf" srcId="{5DAD93D2-575B-4B64-917C-C2F5CFB8507B}" destId="{E35461BA-30F4-44D7-9A62-F0AD7770EDDC}" srcOrd="0" destOrd="0" presId="urn:microsoft.com/office/officeart/2005/8/layout/radial1"/>
    <dgm:cxn modelId="{BD2FA099-CCAA-4B30-B06C-F174885182DF}" srcId="{5DAD93D2-575B-4B64-917C-C2F5CFB8507B}" destId="{BB6A4FBA-CC92-4518-BA92-74490BCC3A64}" srcOrd="1" destOrd="0" parTransId="{895D0519-A2F3-476C-B9DE-1F1865D38EBD}" sibTransId="{AE6E1CF8-A25D-475E-9C27-F0BEBC4F489D}"/>
    <dgm:cxn modelId="{EA06E9D4-6063-48D8-94DE-9509940EF8FC}" type="presOf" srcId="{6AD6A643-D9C1-474E-A75B-28FC16E1EFB6}" destId="{E7D83DB3-ECE6-4D89-88BD-4A92BD00403A}" srcOrd="0" destOrd="0" presId="urn:microsoft.com/office/officeart/2005/8/layout/radial1"/>
    <dgm:cxn modelId="{5AF215D8-53F2-49E7-8697-972A7345D113}" type="presOf" srcId="{694BD69B-983B-4FF4-8A76-A26CA99AA04C}" destId="{C04677EF-5A0A-4474-85D1-989259F7C85E}" srcOrd="0" destOrd="0" presId="urn:microsoft.com/office/officeart/2005/8/layout/radial1"/>
    <dgm:cxn modelId="{ACEB7291-BA88-4395-BEE0-89D7613AF694}" srcId="{5DAD93D2-575B-4B64-917C-C2F5CFB8507B}" destId="{75C223CF-89EB-4F79-950E-39AFB028E9D3}" srcOrd="0" destOrd="0" parTransId="{5949D4E2-8294-412B-96E3-E14CDEA918D2}" sibTransId="{868C4547-D118-4E52-9C33-7D6157457F18}"/>
    <dgm:cxn modelId="{C2781C05-5DC4-4022-AE65-6CAC311948EE}" type="presOf" srcId="{F4CF1B4B-3F17-427C-870B-CDE00F1005AA}" destId="{FC91E9C7-AD88-4452-BCFD-11897474C38A}" srcOrd="0" destOrd="0" presId="urn:microsoft.com/office/officeart/2005/8/layout/radial1"/>
    <dgm:cxn modelId="{74F1130C-AA8D-40F9-ABA5-965924DDBA53}" type="presOf" srcId="{5949D4E2-8294-412B-96E3-E14CDEA918D2}" destId="{C98A5181-4EA4-4685-AE46-62C617ABF125}" srcOrd="0" destOrd="0" presId="urn:microsoft.com/office/officeart/2005/8/layout/radial1"/>
    <dgm:cxn modelId="{EE9C65F6-9CE4-4738-B707-7412F2A9336D}" type="presOf" srcId="{8A703692-E11C-42FB-908C-1129CB231927}" destId="{540A13E2-50C4-40A3-B19A-B177139E24F6}" srcOrd="1" destOrd="0" presId="urn:microsoft.com/office/officeart/2005/8/layout/radial1"/>
    <dgm:cxn modelId="{C8668AF1-EE39-4EA1-A267-A97A1F22D64A}" srcId="{5DAD93D2-575B-4B64-917C-C2F5CFB8507B}" destId="{181CC5D8-14A9-4A52-B848-132696B94D68}" srcOrd="5" destOrd="0" parTransId="{5BC56BAB-7C75-42CF-8602-85AE81864DE8}" sibTransId="{B9DFD029-6695-437A-A5F5-F68EC4D5492B}"/>
    <dgm:cxn modelId="{925A0AB7-BFDB-4B02-9CB8-6A61C46F148E}" type="presOf" srcId="{BB6A4FBA-CC92-4518-BA92-74490BCC3A64}" destId="{AE65BAA0-FF1B-40F9-A2D6-12E8B758CDD4}" srcOrd="0" destOrd="0" presId="urn:microsoft.com/office/officeart/2005/8/layout/radial1"/>
    <dgm:cxn modelId="{F90C3227-0725-44D8-BC98-82F58ED91E6D}" srcId="{5DAD93D2-575B-4B64-917C-C2F5CFB8507B}" destId="{63BF98AC-B5B9-4F09-BA0C-B16A3FD1C5A2}" srcOrd="3" destOrd="0" parTransId="{8A703692-E11C-42FB-908C-1129CB231927}" sibTransId="{42EEBBBE-5818-441B-8E4B-A7EEC531A2B2}"/>
    <dgm:cxn modelId="{B4F8EEDC-DB91-4F71-A103-833948484200}" srcId="{5DAD93D2-575B-4B64-917C-C2F5CFB8507B}" destId="{7A5DBCBC-A240-467C-8EF6-8580771B7E89}" srcOrd="2" destOrd="0" parTransId="{6AD6A643-D9C1-474E-A75B-28FC16E1EFB6}" sibTransId="{50E65667-C71B-4FC6-91FD-664E6827B3E3}"/>
    <dgm:cxn modelId="{9FAB9757-7056-4982-AC50-A6D2D9393A1F}" type="presOf" srcId="{5949D4E2-8294-412B-96E3-E14CDEA918D2}" destId="{2A102376-E7FA-488D-9BCB-94BD22C52FF3}" srcOrd="1" destOrd="0" presId="urn:microsoft.com/office/officeart/2005/8/layout/radial1"/>
    <dgm:cxn modelId="{5D7B7345-4063-482D-8118-5334AC396042}" type="presOf" srcId="{8A703692-E11C-42FB-908C-1129CB231927}" destId="{514EF649-5345-4005-A3EB-DC9795677088}" srcOrd="0" destOrd="0" presId="urn:microsoft.com/office/officeart/2005/8/layout/radial1"/>
    <dgm:cxn modelId="{FC0EA711-4A1A-4655-A2B5-D8EDDD4829AB}" type="presOf" srcId="{5BC56BAB-7C75-42CF-8602-85AE81864DE8}" destId="{14EE61F3-AD43-4070-8818-A69720583157}" srcOrd="0" destOrd="0" presId="urn:microsoft.com/office/officeart/2005/8/layout/radial1"/>
    <dgm:cxn modelId="{2891C6E0-D1CF-46AE-80DA-1AB1EBA69EDE}" type="presOf" srcId="{6AD6A643-D9C1-474E-A75B-28FC16E1EFB6}" destId="{7EC4D3DA-AF24-41BF-B4B3-0A3E4387332C}" srcOrd="1" destOrd="0" presId="urn:microsoft.com/office/officeart/2005/8/layout/radial1"/>
    <dgm:cxn modelId="{480DB3E3-8EBF-41AC-9D82-BE4D9815E96B}" type="presOf" srcId="{895D0519-A2F3-476C-B9DE-1F1865D38EBD}" destId="{DDDA8F4C-7C4A-473F-907F-6AE1DA0B1873}" srcOrd="1" destOrd="0" presId="urn:microsoft.com/office/officeart/2005/8/layout/radial1"/>
    <dgm:cxn modelId="{2ED1CE57-576E-4B72-872E-4BDA86B1D212}" type="presParOf" srcId="{FC91E9C7-AD88-4452-BCFD-11897474C38A}" destId="{E35461BA-30F4-44D7-9A62-F0AD7770EDDC}" srcOrd="0" destOrd="0" presId="urn:microsoft.com/office/officeart/2005/8/layout/radial1"/>
    <dgm:cxn modelId="{66C22553-74D6-4186-BB20-E8DC1F5C4A52}" type="presParOf" srcId="{FC91E9C7-AD88-4452-BCFD-11897474C38A}" destId="{C98A5181-4EA4-4685-AE46-62C617ABF125}" srcOrd="1" destOrd="0" presId="urn:microsoft.com/office/officeart/2005/8/layout/radial1"/>
    <dgm:cxn modelId="{E3DC65D9-C849-4D4E-B785-2C291B53D00C}" type="presParOf" srcId="{C98A5181-4EA4-4685-AE46-62C617ABF125}" destId="{2A102376-E7FA-488D-9BCB-94BD22C52FF3}" srcOrd="0" destOrd="0" presId="urn:microsoft.com/office/officeart/2005/8/layout/radial1"/>
    <dgm:cxn modelId="{60023F0D-F999-4591-A731-9902B6B22CAB}" type="presParOf" srcId="{FC91E9C7-AD88-4452-BCFD-11897474C38A}" destId="{51DBADD0-E347-4275-BD18-EBA9496E99B5}" srcOrd="2" destOrd="0" presId="urn:microsoft.com/office/officeart/2005/8/layout/radial1"/>
    <dgm:cxn modelId="{AC3A16FA-B068-438E-A592-A08411EF89E7}" type="presParOf" srcId="{FC91E9C7-AD88-4452-BCFD-11897474C38A}" destId="{2E134FAC-AFFA-4452-9EE9-E4630CDCC014}" srcOrd="3" destOrd="0" presId="urn:microsoft.com/office/officeart/2005/8/layout/radial1"/>
    <dgm:cxn modelId="{F8F00CDC-C6FE-4677-87E7-23AB78720AEB}" type="presParOf" srcId="{2E134FAC-AFFA-4452-9EE9-E4630CDCC014}" destId="{DDDA8F4C-7C4A-473F-907F-6AE1DA0B1873}" srcOrd="0" destOrd="0" presId="urn:microsoft.com/office/officeart/2005/8/layout/radial1"/>
    <dgm:cxn modelId="{9059CD93-83EA-4D9B-BE6F-BFAB64035FB2}" type="presParOf" srcId="{FC91E9C7-AD88-4452-BCFD-11897474C38A}" destId="{AE65BAA0-FF1B-40F9-A2D6-12E8B758CDD4}" srcOrd="4" destOrd="0" presId="urn:microsoft.com/office/officeart/2005/8/layout/radial1"/>
    <dgm:cxn modelId="{221AEA46-DE9F-42B0-BB36-0A75F2650450}" type="presParOf" srcId="{FC91E9C7-AD88-4452-BCFD-11897474C38A}" destId="{E7D83DB3-ECE6-4D89-88BD-4A92BD00403A}" srcOrd="5" destOrd="0" presId="urn:microsoft.com/office/officeart/2005/8/layout/radial1"/>
    <dgm:cxn modelId="{257A8F92-932C-48A8-9376-55EDCF9A3EFA}" type="presParOf" srcId="{E7D83DB3-ECE6-4D89-88BD-4A92BD00403A}" destId="{7EC4D3DA-AF24-41BF-B4B3-0A3E4387332C}" srcOrd="0" destOrd="0" presId="urn:microsoft.com/office/officeart/2005/8/layout/radial1"/>
    <dgm:cxn modelId="{420A7D77-C1EB-421E-A5B4-274CD561246F}" type="presParOf" srcId="{FC91E9C7-AD88-4452-BCFD-11897474C38A}" destId="{A42C942A-79CC-4BE6-BD9B-F5376B7B902C}" srcOrd="6" destOrd="0" presId="urn:microsoft.com/office/officeart/2005/8/layout/radial1"/>
    <dgm:cxn modelId="{C4149203-4336-465B-B8D2-C893B50FED7C}" type="presParOf" srcId="{FC91E9C7-AD88-4452-BCFD-11897474C38A}" destId="{514EF649-5345-4005-A3EB-DC9795677088}" srcOrd="7" destOrd="0" presId="urn:microsoft.com/office/officeart/2005/8/layout/radial1"/>
    <dgm:cxn modelId="{3249925B-2F91-4BD1-B47A-722D6D13C629}" type="presParOf" srcId="{514EF649-5345-4005-A3EB-DC9795677088}" destId="{540A13E2-50C4-40A3-B19A-B177139E24F6}" srcOrd="0" destOrd="0" presId="urn:microsoft.com/office/officeart/2005/8/layout/radial1"/>
    <dgm:cxn modelId="{A16BF152-7BC0-4808-AEB8-E68BD19F2CB3}" type="presParOf" srcId="{FC91E9C7-AD88-4452-BCFD-11897474C38A}" destId="{3321BF6B-75AC-48D1-98F9-A65D3C921DC1}" srcOrd="8" destOrd="0" presId="urn:microsoft.com/office/officeart/2005/8/layout/radial1"/>
    <dgm:cxn modelId="{517AA9A1-3563-4C7B-BD4D-4EDD2697536D}" type="presParOf" srcId="{FC91E9C7-AD88-4452-BCFD-11897474C38A}" destId="{6DDE9A89-BEDC-4FF1-AE81-36FD6B92D0B6}" srcOrd="9" destOrd="0" presId="urn:microsoft.com/office/officeart/2005/8/layout/radial1"/>
    <dgm:cxn modelId="{63ACFCD5-6564-427D-9461-51FF1153C45A}" type="presParOf" srcId="{6DDE9A89-BEDC-4FF1-AE81-36FD6B92D0B6}" destId="{CF7606BA-0E69-430B-90B6-D19BDCA94195}" srcOrd="0" destOrd="0" presId="urn:microsoft.com/office/officeart/2005/8/layout/radial1"/>
    <dgm:cxn modelId="{F974A893-968A-4A47-B4FD-70A6A851EFA2}" type="presParOf" srcId="{FC91E9C7-AD88-4452-BCFD-11897474C38A}" destId="{C04677EF-5A0A-4474-85D1-989259F7C85E}" srcOrd="10" destOrd="0" presId="urn:microsoft.com/office/officeart/2005/8/layout/radial1"/>
    <dgm:cxn modelId="{119F665E-6256-44B2-9874-D5CD1D6A9A9C}" type="presParOf" srcId="{FC91E9C7-AD88-4452-BCFD-11897474C38A}" destId="{14EE61F3-AD43-4070-8818-A69720583157}" srcOrd="11" destOrd="0" presId="urn:microsoft.com/office/officeart/2005/8/layout/radial1"/>
    <dgm:cxn modelId="{81577E93-6E05-4FB1-B77C-24724A378CA4}" type="presParOf" srcId="{14EE61F3-AD43-4070-8818-A69720583157}" destId="{99BE2049-0ED9-420B-81B6-A1509FC2A5F3}" srcOrd="0" destOrd="0" presId="urn:microsoft.com/office/officeart/2005/8/layout/radial1"/>
    <dgm:cxn modelId="{F627B2F8-83E6-4C25-A16B-BC25FEFE5F30}" type="presParOf" srcId="{FC91E9C7-AD88-4452-BCFD-11897474C38A}" destId="{C15BB3E7-539D-4C12-9420-D6A68AC37E4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461BA-30F4-44D7-9A62-F0AD7770EDDC}">
      <dsp:nvSpPr>
        <dsp:cNvPr id="0" name=""/>
        <dsp:cNvSpPr/>
      </dsp:nvSpPr>
      <dsp:spPr>
        <a:xfrm>
          <a:off x="4039882" y="1861327"/>
          <a:ext cx="1414374" cy="14143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Birey</a:t>
          </a:r>
          <a:endParaRPr lang="tr-TR" sz="2400" b="1" kern="1200" dirty="0">
            <a:solidFill>
              <a:schemeClr val="tx1"/>
            </a:solidFill>
          </a:endParaRPr>
        </a:p>
      </dsp:txBody>
      <dsp:txXfrm>
        <a:off x="4247012" y="2068457"/>
        <a:ext cx="1000114" cy="1000114"/>
      </dsp:txXfrm>
    </dsp:sp>
    <dsp:sp modelId="{C98A5181-4EA4-4685-AE46-62C617ABF125}">
      <dsp:nvSpPr>
        <dsp:cNvPr id="0" name=""/>
        <dsp:cNvSpPr/>
      </dsp:nvSpPr>
      <dsp:spPr>
        <a:xfrm rot="16200000">
          <a:off x="4533289" y="1634139"/>
          <a:ext cx="427560" cy="26815"/>
        </a:xfrm>
        <a:custGeom>
          <a:avLst/>
          <a:gdLst/>
          <a:ahLst/>
          <a:cxnLst/>
          <a:rect l="0" t="0" r="0" b="0"/>
          <a:pathLst>
            <a:path>
              <a:moveTo>
                <a:pt x="0" y="13407"/>
              </a:moveTo>
              <a:lnTo>
                <a:pt x="427560" y="134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736380" y="1636857"/>
        <a:ext cx="21378" cy="21378"/>
      </dsp:txXfrm>
    </dsp:sp>
    <dsp:sp modelId="{51DBADD0-E347-4275-BD18-EBA9496E99B5}">
      <dsp:nvSpPr>
        <dsp:cNvPr id="0" name=""/>
        <dsp:cNvSpPr/>
      </dsp:nvSpPr>
      <dsp:spPr>
        <a:xfrm>
          <a:off x="4039882" y="19391"/>
          <a:ext cx="1414374" cy="14143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solidFill>
                <a:schemeClr val="tx1"/>
              </a:solidFill>
            </a:rPr>
            <a:t>Kendini tanır</a:t>
          </a:r>
          <a:endParaRPr lang="tr-TR" sz="1300" kern="1200" dirty="0">
            <a:solidFill>
              <a:schemeClr val="tx1"/>
            </a:solidFill>
          </a:endParaRPr>
        </a:p>
      </dsp:txBody>
      <dsp:txXfrm>
        <a:off x="4247012" y="226521"/>
        <a:ext cx="1000114" cy="1000114"/>
      </dsp:txXfrm>
    </dsp:sp>
    <dsp:sp modelId="{2E134FAC-AFFA-4452-9EE9-E4630CDCC014}">
      <dsp:nvSpPr>
        <dsp:cNvPr id="0" name=""/>
        <dsp:cNvSpPr/>
      </dsp:nvSpPr>
      <dsp:spPr>
        <a:xfrm rot="19800000">
          <a:off x="5330871" y="2094623"/>
          <a:ext cx="427560" cy="26815"/>
        </a:xfrm>
        <a:custGeom>
          <a:avLst/>
          <a:gdLst/>
          <a:ahLst/>
          <a:cxnLst/>
          <a:rect l="0" t="0" r="0" b="0"/>
          <a:pathLst>
            <a:path>
              <a:moveTo>
                <a:pt x="0" y="13407"/>
              </a:moveTo>
              <a:lnTo>
                <a:pt x="427560" y="134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533962" y="2097341"/>
        <a:ext cx="21378" cy="21378"/>
      </dsp:txXfrm>
    </dsp:sp>
    <dsp:sp modelId="{AE65BAA0-FF1B-40F9-A2D6-12E8B758CDD4}">
      <dsp:nvSpPr>
        <dsp:cNvPr id="0" name=""/>
        <dsp:cNvSpPr/>
      </dsp:nvSpPr>
      <dsp:spPr>
        <a:xfrm>
          <a:off x="5635045" y="940359"/>
          <a:ext cx="1414374" cy="141437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solidFill>
                <a:schemeClr val="tx1"/>
              </a:solidFill>
            </a:rPr>
            <a:t>Sorumluluk alır</a:t>
          </a:r>
          <a:endParaRPr lang="tr-TR" sz="1300" kern="1200" dirty="0">
            <a:solidFill>
              <a:schemeClr val="tx1"/>
            </a:solidFill>
          </a:endParaRPr>
        </a:p>
      </dsp:txBody>
      <dsp:txXfrm>
        <a:off x="5842175" y="1147489"/>
        <a:ext cx="1000114" cy="1000114"/>
      </dsp:txXfrm>
    </dsp:sp>
    <dsp:sp modelId="{E7D83DB3-ECE6-4D89-88BD-4A92BD00403A}">
      <dsp:nvSpPr>
        <dsp:cNvPr id="0" name=""/>
        <dsp:cNvSpPr/>
      </dsp:nvSpPr>
      <dsp:spPr>
        <a:xfrm rot="1800000">
          <a:off x="5330871" y="3015590"/>
          <a:ext cx="427560" cy="26815"/>
        </a:xfrm>
        <a:custGeom>
          <a:avLst/>
          <a:gdLst/>
          <a:ahLst/>
          <a:cxnLst/>
          <a:rect l="0" t="0" r="0" b="0"/>
          <a:pathLst>
            <a:path>
              <a:moveTo>
                <a:pt x="0" y="13407"/>
              </a:moveTo>
              <a:lnTo>
                <a:pt x="427560" y="134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533962" y="3018309"/>
        <a:ext cx="21378" cy="21378"/>
      </dsp:txXfrm>
    </dsp:sp>
    <dsp:sp modelId="{A42C942A-79CC-4BE6-BD9B-F5376B7B902C}">
      <dsp:nvSpPr>
        <dsp:cNvPr id="0" name=""/>
        <dsp:cNvSpPr/>
      </dsp:nvSpPr>
      <dsp:spPr>
        <a:xfrm>
          <a:off x="5635045" y="2782294"/>
          <a:ext cx="1414374" cy="14143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solidFill>
                <a:schemeClr val="tx1"/>
              </a:solidFill>
            </a:rPr>
            <a:t>Karar verir</a:t>
          </a:r>
          <a:endParaRPr lang="tr-TR" sz="1300" kern="1200" dirty="0">
            <a:solidFill>
              <a:schemeClr val="tx1"/>
            </a:solidFill>
          </a:endParaRPr>
        </a:p>
      </dsp:txBody>
      <dsp:txXfrm>
        <a:off x="5842175" y="2989424"/>
        <a:ext cx="1000114" cy="1000114"/>
      </dsp:txXfrm>
    </dsp:sp>
    <dsp:sp modelId="{514EF649-5345-4005-A3EB-DC9795677088}">
      <dsp:nvSpPr>
        <dsp:cNvPr id="0" name=""/>
        <dsp:cNvSpPr/>
      </dsp:nvSpPr>
      <dsp:spPr>
        <a:xfrm rot="5400000">
          <a:off x="4533289" y="3476074"/>
          <a:ext cx="427560" cy="26815"/>
        </a:xfrm>
        <a:custGeom>
          <a:avLst/>
          <a:gdLst/>
          <a:ahLst/>
          <a:cxnLst/>
          <a:rect l="0" t="0" r="0" b="0"/>
          <a:pathLst>
            <a:path>
              <a:moveTo>
                <a:pt x="0" y="13407"/>
              </a:moveTo>
              <a:lnTo>
                <a:pt x="427560" y="134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736380" y="3478793"/>
        <a:ext cx="21378" cy="21378"/>
      </dsp:txXfrm>
    </dsp:sp>
    <dsp:sp modelId="{3321BF6B-75AC-48D1-98F9-A65D3C921DC1}">
      <dsp:nvSpPr>
        <dsp:cNvPr id="0" name=""/>
        <dsp:cNvSpPr/>
      </dsp:nvSpPr>
      <dsp:spPr>
        <a:xfrm>
          <a:off x="4039882" y="3703262"/>
          <a:ext cx="1414374" cy="141437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solidFill>
                <a:schemeClr val="tx1"/>
              </a:solidFill>
            </a:rPr>
            <a:t>Sorun çözer</a:t>
          </a:r>
          <a:endParaRPr lang="tr-TR" sz="1300" kern="1200" dirty="0">
            <a:solidFill>
              <a:schemeClr val="tx1"/>
            </a:solidFill>
          </a:endParaRPr>
        </a:p>
      </dsp:txBody>
      <dsp:txXfrm>
        <a:off x="4247012" y="3910392"/>
        <a:ext cx="1000114" cy="1000114"/>
      </dsp:txXfrm>
    </dsp:sp>
    <dsp:sp modelId="{6DDE9A89-BEDC-4FF1-AE81-36FD6B92D0B6}">
      <dsp:nvSpPr>
        <dsp:cNvPr id="0" name=""/>
        <dsp:cNvSpPr/>
      </dsp:nvSpPr>
      <dsp:spPr>
        <a:xfrm rot="9000000">
          <a:off x="3735708" y="3015590"/>
          <a:ext cx="427560" cy="26815"/>
        </a:xfrm>
        <a:custGeom>
          <a:avLst/>
          <a:gdLst/>
          <a:ahLst/>
          <a:cxnLst/>
          <a:rect l="0" t="0" r="0" b="0"/>
          <a:pathLst>
            <a:path>
              <a:moveTo>
                <a:pt x="0" y="13407"/>
              </a:moveTo>
              <a:lnTo>
                <a:pt x="427560" y="134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938799" y="3018309"/>
        <a:ext cx="21378" cy="21378"/>
      </dsp:txXfrm>
    </dsp:sp>
    <dsp:sp modelId="{C04677EF-5A0A-4474-85D1-989259F7C85E}">
      <dsp:nvSpPr>
        <dsp:cNvPr id="0" name=""/>
        <dsp:cNvSpPr/>
      </dsp:nvSpPr>
      <dsp:spPr>
        <a:xfrm>
          <a:off x="2444719" y="2782294"/>
          <a:ext cx="1414374" cy="141437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solidFill>
                <a:schemeClr val="tx1"/>
              </a:solidFill>
            </a:rPr>
            <a:t>Arkadaşlarıyla iyi geçinir</a:t>
          </a:r>
          <a:endParaRPr lang="tr-TR" sz="1300" kern="1200" dirty="0">
            <a:solidFill>
              <a:schemeClr val="tx1"/>
            </a:solidFill>
          </a:endParaRPr>
        </a:p>
      </dsp:txBody>
      <dsp:txXfrm>
        <a:off x="2651849" y="2989424"/>
        <a:ext cx="1000114" cy="1000114"/>
      </dsp:txXfrm>
    </dsp:sp>
    <dsp:sp modelId="{14EE61F3-AD43-4070-8818-A69720583157}">
      <dsp:nvSpPr>
        <dsp:cNvPr id="0" name=""/>
        <dsp:cNvSpPr/>
      </dsp:nvSpPr>
      <dsp:spPr>
        <a:xfrm rot="12600000">
          <a:off x="3735708" y="2094623"/>
          <a:ext cx="427560" cy="26815"/>
        </a:xfrm>
        <a:custGeom>
          <a:avLst/>
          <a:gdLst/>
          <a:ahLst/>
          <a:cxnLst/>
          <a:rect l="0" t="0" r="0" b="0"/>
          <a:pathLst>
            <a:path>
              <a:moveTo>
                <a:pt x="0" y="13407"/>
              </a:moveTo>
              <a:lnTo>
                <a:pt x="427560" y="134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938799" y="2097341"/>
        <a:ext cx="21378" cy="21378"/>
      </dsp:txXfrm>
    </dsp:sp>
    <dsp:sp modelId="{C15BB3E7-539D-4C12-9420-D6A68AC37E49}">
      <dsp:nvSpPr>
        <dsp:cNvPr id="0" name=""/>
        <dsp:cNvSpPr/>
      </dsp:nvSpPr>
      <dsp:spPr>
        <a:xfrm>
          <a:off x="2444719" y="940359"/>
          <a:ext cx="1414374" cy="14143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solidFill>
                <a:schemeClr val="tx1"/>
              </a:solidFill>
            </a:rPr>
            <a:t>Üretken ve mutludur.</a:t>
          </a:r>
          <a:endParaRPr lang="tr-TR" sz="1300" kern="1200" dirty="0">
            <a:solidFill>
              <a:schemeClr val="tx1"/>
            </a:solidFill>
          </a:endParaRPr>
        </a:p>
      </dsp:txBody>
      <dsp:txXfrm>
        <a:off x="2651849" y="1147489"/>
        <a:ext cx="1000114" cy="1000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F0012-D581-45D7-9B7F-4689B68FD465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AA81-7FE2-4C51-8F7C-B1532E379F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702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22A02-ABD7-4286-AAB3-0FD403787452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3FE5A-5A17-41BB-9BFB-C2CBF39C42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85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3FE5A-5A17-41BB-9BFB-C2CBF39C42A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59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418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38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82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517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70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5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71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67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73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36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05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F103F-DEC2-4C3A-BC68-BA2B7C5572BA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694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801566" y="3785149"/>
            <a:ext cx="6332660" cy="4608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33020" rIns="33020" bIns="3302" numCol="1" spcCol="1270" anchor="b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REHBERLİK SERVİSİ TANITIMI</a:t>
            </a:r>
          </a:p>
        </p:txBody>
      </p:sp>
      <p:pic>
        <p:nvPicPr>
          <p:cNvPr id="9" name="Picture 4"/>
          <p:cNvPicPr/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2386" r="21812" b="4437"/>
          <a:stretch>
            <a:fillRect/>
          </a:stretch>
        </p:blipFill>
        <p:spPr bwMode="auto">
          <a:xfrm>
            <a:off x="6972200" y="1239671"/>
            <a:ext cx="4658360" cy="3675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4" name="Metin kutusu 3"/>
          <p:cNvSpPr txBox="1"/>
          <p:nvPr/>
        </p:nvSpPr>
        <p:spPr>
          <a:xfrm>
            <a:off x="801566" y="1167055"/>
            <a:ext cx="6332660" cy="19103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33020" rIns="33020" bIns="3302" numCol="1" spcCol="1270" anchor="b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4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DÖRTYOL İLKADIM ANAOKULU</a:t>
            </a:r>
          </a:p>
        </p:txBody>
      </p:sp>
    </p:spTree>
    <p:extLst>
      <p:ext uri="{BB962C8B-B14F-4D97-AF65-F5344CB8AC3E}">
        <p14:creationId xmlns:p14="http://schemas.microsoft.com/office/powerpoint/2010/main" val="6466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67125" y="365125"/>
            <a:ext cx="7686676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+mn-lt"/>
              </a:rPr>
              <a:t>REHBERLİK İLKELERİ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İçerik Yer Tutucusu 5"/>
          <p:cNvSpPr>
            <a:spLocks noGrp="1"/>
          </p:cNvSpPr>
          <p:nvPr>
            <p:ph idx="1"/>
          </p:nvPr>
        </p:nvSpPr>
        <p:spPr>
          <a:xfrm>
            <a:off x="5727032" y="1982804"/>
            <a:ext cx="5472764" cy="4694672"/>
          </a:xfrm>
        </p:spPr>
        <p:txBody>
          <a:bodyPr>
            <a:normAutofit fontScale="92500"/>
          </a:bodyPr>
          <a:lstStyle/>
          <a:p>
            <a:pPr lvl="0"/>
            <a:r>
              <a:rPr lang="tr-TR" dirty="0"/>
              <a:t>Rehberlik uygulamalarında öğrenci ile yakından ilgili olan </a:t>
            </a:r>
            <a:r>
              <a:rPr lang="tr-TR" u="sng" dirty="0"/>
              <a:t>herkesin</a:t>
            </a:r>
            <a:r>
              <a:rPr lang="tr-TR" dirty="0"/>
              <a:t> anlayış ve işbirliği içinde çalışması gerekir.</a:t>
            </a:r>
          </a:p>
          <a:p>
            <a:pPr lvl="0"/>
            <a:r>
              <a:rPr lang="tr-TR" dirty="0"/>
              <a:t>Rehberlik anlayışı, her türlü çalışması ile öğrenciyi merkez  alan bir eğitim sistemini öngörür.</a:t>
            </a:r>
          </a:p>
          <a:p>
            <a:pPr lvl="0"/>
            <a:r>
              <a:rPr lang="tr-TR" dirty="0"/>
              <a:t>Rehberlik yardımının esası, öğrencilerin kendi kişiliklerini daha iyi anlamalarını, problemlerine çözüm yolları bulmada onların kendi kendilerine yeter bir duruma gelmelerini sağlamaktır.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2261937"/>
            <a:ext cx="5080770" cy="3665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69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52900" y="615382"/>
            <a:ext cx="8010525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REHBERLİK İLKELERİ</a:t>
            </a:r>
            <a:endParaRPr lang="tr-TR" dirty="0"/>
          </a:p>
        </p:txBody>
      </p:sp>
      <p:sp>
        <p:nvSpPr>
          <p:cNvPr id="9" name="İçerik Yer Tutucusu 5"/>
          <p:cNvSpPr>
            <a:spLocks noGrp="1"/>
          </p:cNvSpPr>
          <p:nvPr>
            <p:ph idx="1"/>
          </p:nvPr>
        </p:nvSpPr>
        <p:spPr>
          <a:xfrm>
            <a:off x="5717407" y="2329314"/>
            <a:ext cx="5472764" cy="4694672"/>
          </a:xfrm>
        </p:spPr>
        <p:txBody>
          <a:bodyPr>
            <a:normAutofit/>
          </a:bodyPr>
          <a:lstStyle/>
          <a:p>
            <a:pPr lvl="0"/>
            <a:r>
              <a:rPr lang="tr-TR" dirty="0"/>
              <a:t>Rehberlik hizmetleri planlı, programlı, örgütlenmiş bir biçimde ve profesyonel bir düzeyde sunulmalıdır.</a:t>
            </a:r>
          </a:p>
          <a:p>
            <a:pPr lvl="0"/>
            <a:r>
              <a:rPr lang="tr-TR" dirty="0"/>
              <a:t>Rehberlik uygulamalarında gönüllülük esastır.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598821"/>
            <a:ext cx="5080770" cy="3665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05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90223" y="365125"/>
            <a:ext cx="7763576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Rehberlik Ve Psikolojik Danışmanlık Servisi Ne Değildir?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3657" y="2080362"/>
            <a:ext cx="7172326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tr-TR" dirty="0"/>
              <a:t>Bireyin yapamadıklarının onun adına yapmak değildir.</a:t>
            </a:r>
          </a:p>
          <a:p>
            <a:pPr lvl="0"/>
            <a:r>
              <a:rPr lang="tr-TR" dirty="0"/>
              <a:t>Disiplin, yargılama, ceza verme merkezi değildir.</a:t>
            </a:r>
          </a:p>
          <a:p>
            <a:pPr lvl="0"/>
            <a:r>
              <a:rPr lang="tr-TR" dirty="0"/>
              <a:t>Rehberlik servisi hastane, psikolojik danışman  doktor değildir.</a:t>
            </a:r>
          </a:p>
          <a:p>
            <a:pPr lvl="0"/>
            <a:r>
              <a:rPr lang="tr-TR" dirty="0"/>
              <a:t>Problemi ortadan kaldırmaz problemin çözülmesine yardımcı olur.</a:t>
            </a:r>
          </a:p>
          <a:p>
            <a:pPr lvl="0"/>
            <a:r>
              <a:rPr lang="tr-TR" dirty="0"/>
              <a:t>Psikolojik danışmanlık servisi bireyin dışındaki dedikodu konularının konuşulacağı yer değildir.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8" y="2367816"/>
            <a:ext cx="3746232" cy="2809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13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4215865" y="365125"/>
            <a:ext cx="71379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800" dirty="0" smtClean="0">
                <a:solidFill>
                  <a:srgbClr val="FF0000"/>
                </a:solidFill>
                <a:latin typeface="+mn-lt"/>
              </a:rPr>
              <a:t>REHBERLİK SERVİSİ OLARAK NELER YAPACAĞIZ ? </a:t>
            </a:r>
            <a:endParaRPr lang="tr-TR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4783756" y="1704976"/>
            <a:ext cx="7227269" cy="4351338"/>
          </a:xfrm>
        </p:spPr>
        <p:txBody>
          <a:bodyPr>
            <a:normAutofit/>
          </a:bodyPr>
          <a:lstStyle/>
          <a:p>
            <a:r>
              <a:rPr lang="tr-TR" dirty="0" smtClean="0"/>
              <a:t>Seminer</a:t>
            </a:r>
          </a:p>
          <a:p>
            <a:r>
              <a:rPr lang="tr-TR" dirty="0" smtClean="0"/>
              <a:t>Öğrencilere yönelik belirlenen hedefler doğrultusunda gerekli uzmanlık isteyen eğitimler.</a:t>
            </a:r>
          </a:p>
          <a:p>
            <a:r>
              <a:rPr lang="tr-TR" dirty="0" smtClean="0"/>
              <a:t>Krize müdahaleler</a:t>
            </a:r>
          </a:p>
          <a:p>
            <a:r>
              <a:rPr lang="tr-TR" dirty="0" smtClean="0"/>
              <a:t>Veli görüşmeleri</a:t>
            </a:r>
          </a:p>
          <a:p>
            <a:r>
              <a:rPr lang="tr-TR" dirty="0" smtClean="0"/>
              <a:t>Gözlemler</a:t>
            </a:r>
          </a:p>
          <a:p>
            <a:r>
              <a:rPr lang="tr-TR" dirty="0" smtClean="0"/>
              <a:t>Bireysel görüşmeler</a:t>
            </a:r>
          </a:p>
          <a:p>
            <a:r>
              <a:rPr lang="tr-TR" dirty="0" smtClean="0"/>
              <a:t>Değerler eğitimi çalışmaları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7" y="2088681"/>
            <a:ext cx="4311948" cy="3205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94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31368" y="365125"/>
            <a:ext cx="6242785" cy="1325563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SEMİNERLER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1101" y="1825625"/>
            <a:ext cx="244401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EKİM          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KASIM     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ARALIK</a:t>
            </a:r>
          </a:p>
          <a:p>
            <a:pPr marL="0" indent="0">
              <a:buNone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ŞUBAT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MART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NİSAN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331368" y="1825625"/>
            <a:ext cx="70360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tr-TR" dirty="0" smtClean="0"/>
              <a:t>REHBERLİK SERVİSİ TANITIMI-OKULA UYUM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İHMAL VE İSTİSMAR     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AKRAN ZORBALIĞI</a:t>
            </a:r>
          </a:p>
          <a:p>
            <a:pPr marL="0" indent="0">
              <a:buNone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OLUMLU DAVRANIŞ GELİŞTİRME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…………………………………...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TEKNOLOJİ BAĞIMLILIĞI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6989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-152401" y="2376785"/>
            <a:ext cx="1280796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DİNLEDİĞİNİZ İÇİN TEŞEKKÜRLER</a:t>
            </a:r>
          </a:p>
          <a:p>
            <a:pPr algn="ctr"/>
            <a:endParaRPr lang="tr-T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tr-TR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PSK.DAN. &amp; REHBER ÖĞRETMEN </a:t>
            </a:r>
          </a:p>
          <a:p>
            <a:pPr algn="ctr"/>
            <a:r>
              <a:rPr lang="tr-TR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NİYAZİ ÇETİN</a:t>
            </a:r>
            <a:endParaRPr lang="tr-T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8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23779" y="1380010"/>
            <a:ext cx="6321670" cy="2730378"/>
          </a:xfrm>
        </p:spPr>
        <p:txBody>
          <a:bodyPr/>
          <a:lstStyle/>
          <a:p>
            <a:pPr marL="0" indent="0" algn="ctr">
              <a:buNone/>
            </a:pPr>
            <a:r>
              <a:rPr lang="tr-TR" sz="4000" dirty="0">
                <a:solidFill>
                  <a:srgbClr val="FF0000"/>
                </a:solidFill>
              </a:rPr>
              <a:t>REHBERLİK SERVİSİNE BAŞVURMAK İÇİN MUTLAKA BİR SORUNUNUZ OLMASINA GEREK YOKTUR!!!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2777"/>
            <a:ext cx="6121666" cy="54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71675" y="346075"/>
            <a:ext cx="889635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Hangi Konularda Rehberlik Servisine Başvurabilirim?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57950" y="2054225"/>
            <a:ext cx="5419724" cy="38227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Okulumuzda bulunan rehberlik ve psikolojik danışma servisine çocuğunuzla ilgili ihtiyaç duyduğunuz her konuda başvurabilirsiniz. Bu konuların bazıları;</a:t>
            </a:r>
          </a:p>
          <a:p>
            <a:pPr lvl="0"/>
            <a:r>
              <a:rPr lang="tr-TR" dirty="0"/>
              <a:t>Okula uyum sağlama konusunda çocuğunuz problem yaşıyorsa,</a:t>
            </a:r>
          </a:p>
          <a:p>
            <a:pPr lvl="0"/>
            <a:r>
              <a:rPr lang="tr-TR" dirty="0"/>
              <a:t>Çocuğum şiddet eğilimli diyorsanız,</a:t>
            </a:r>
          </a:p>
          <a:p>
            <a:pPr lvl="0"/>
            <a:r>
              <a:rPr lang="tr-TR" dirty="0"/>
              <a:t>Çocuğunuzun arkadaşlık ilişkilerinde problem yaşadığını düşünüyorsanız,</a:t>
            </a:r>
          </a:p>
          <a:p>
            <a:pPr marL="0" lvl="0" indent="0">
              <a:buNone/>
            </a:pPr>
            <a:r>
              <a:rPr lang="tr-TR" dirty="0"/>
              <a:t> 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3" y="1857676"/>
            <a:ext cx="6798971" cy="36149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327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76774" y="2078688"/>
            <a:ext cx="6266047" cy="393710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tr-TR" dirty="0" smtClean="0"/>
              <a:t>Tırnak </a:t>
            </a:r>
            <a:r>
              <a:rPr lang="tr-TR" dirty="0"/>
              <a:t>yeme problemi ile karşılaştıysanız,</a:t>
            </a:r>
          </a:p>
          <a:p>
            <a:pPr lvl="0"/>
            <a:r>
              <a:rPr lang="tr-TR" dirty="0"/>
              <a:t>Çocuğunuzda kardeş kıskançlığı ve diğer kıskançlıkları gözlemliyorsanız,</a:t>
            </a:r>
          </a:p>
          <a:p>
            <a:pPr lvl="0"/>
            <a:r>
              <a:rPr lang="tr-TR" dirty="0"/>
              <a:t>Çocuğunuzun yalan söyleme eğilimli olduğunu fark ettiyseniz,</a:t>
            </a:r>
          </a:p>
          <a:p>
            <a:pPr lvl="0"/>
            <a:r>
              <a:rPr lang="tr-TR" dirty="0"/>
              <a:t>Çocuğunuz sürekli teknolojik cihazlarla zaman geçiriyor ise,</a:t>
            </a:r>
          </a:p>
          <a:p>
            <a:pPr lvl="0"/>
            <a:r>
              <a:rPr lang="tr-TR" dirty="0"/>
              <a:t>Sizler ve ailenizdeki diğer bireylerle konuşmalarında sürekli inatçılık hali gösteriyor ise,</a:t>
            </a:r>
          </a:p>
          <a:p>
            <a:pPr lvl="0"/>
            <a:r>
              <a:rPr lang="tr-TR" dirty="0"/>
              <a:t>Çocuğunuz uyku problemleri yaşıyor ise,</a:t>
            </a:r>
          </a:p>
          <a:p>
            <a:pPr lvl="0"/>
            <a:r>
              <a:rPr lang="tr-TR" dirty="0"/>
              <a:t>Klinik olmayan bir durumdan dolayı çocuğunuz alt ıslatma belirtileri göstermiş ise</a:t>
            </a:r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3630371" y="438171"/>
            <a:ext cx="7743825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Hangi Konularda Rehberlik Servisine Başvurabilirim?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4" y="2257625"/>
            <a:ext cx="4756635" cy="4210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51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582651" y="429962"/>
            <a:ext cx="53380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smtClean="0"/>
              <a:t>Rehberlik ve psikolojik danışmanlık hizmetleri gönüllülük esasına dayanan saygı ve </a:t>
            </a:r>
            <a:r>
              <a:rPr lang="tr-TR" sz="3600" dirty="0" smtClean="0">
                <a:solidFill>
                  <a:srgbClr val="FF0000"/>
                </a:solidFill>
              </a:rPr>
              <a:t>gizlilik</a:t>
            </a:r>
            <a:r>
              <a:rPr lang="tr-TR" sz="3600" dirty="0" smtClean="0"/>
              <a:t> esasına dayanmaktadır.</a:t>
            </a:r>
            <a:endParaRPr lang="tr-TR" sz="36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6" y="2252311"/>
            <a:ext cx="4602079" cy="4090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91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7499135"/>
              </p:ext>
            </p:extLst>
          </p:nvPr>
        </p:nvGraphicFramePr>
        <p:xfrm>
          <a:off x="1496977" y="1400608"/>
          <a:ext cx="9494140" cy="513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1833172" y="332263"/>
            <a:ext cx="8994414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+mn-lt"/>
              </a:rPr>
              <a:t>Rehberlik Hizmetlerinden Tam Faydalanan Öğrenci Özellikleri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68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5"/>
          <p:cNvSpPr>
            <a:spLocks noGrp="1"/>
          </p:cNvSpPr>
          <p:nvPr>
            <p:ph idx="1"/>
          </p:nvPr>
        </p:nvSpPr>
        <p:spPr>
          <a:xfrm>
            <a:off x="1694046" y="837398"/>
            <a:ext cx="9226616" cy="48968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dirty="0" smtClean="0">
                <a:solidFill>
                  <a:srgbClr val="FF0000"/>
                </a:solidFill>
              </a:rPr>
              <a:t>Rehberlik servisinden yararlanmak için okul psikolojik danışmanı &amp; rehber öğretmeninden randevu alınmalıdır. </a:t>
            </a:r>
            <a:endParaRPr lang="tr-TR" sz="4400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9333"/>
            <a:ext cx="12192000" cy="37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6750" y="365125"/>
            <a:ext cx="687705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REHBERLİK NEDİR?</a:t>
            </a:r>
            <a:endParaRPr lang="tr-TR" dirty="0"/>
          </a:p>
        </p:txBody>
      </p:sp>
      <p:sp>
        <p:nvSpPr>
          <p:cNvPr id="4" name="İçerik Yer Tutucusu 5"/>
          <p:cNvSpPr>
            <a:spLocks noGrp="1"/>
          </p:cNvSpPr>
          <p:nvPr>
            <p:ph idx="1"/>
          </p:nvPr>
        </p:nvSpPr>
        <p:spPr>
          <a:xfrm>
            <a:off x="5727032" y="1982804"/>
            <a:ext cx="5472764" cy="4694672"/>
          </a:xfrm>
        </p:spPr>
        <p:txBody>
          <a:bodyPr>
            <a:normAutofit/>
          </a:bodyPr>
          <a:lstStyle/>
          <a:p>
            <a:pPr lvl="0"/>
            <a:r>
              <a:rPr lang="tr-TR" dirty="0"/>
              <a:t>Rehberlik, bir süreçtir.</a:t>
            </a:r>
          </a:p>
          <a:p>
            <a:pPr lvl="0"/>
            <a:r>
              <a:rPr lang="tr-TR" dirty="0"/>
              <a:t>Rehberlik, bireye yardım etme işidir.</a:t>
            </a:r>
          </a:p>
          <a:p>
            <a:pPr lvl="0"/>
            <a:r>
              <a:rPr lang="tr-TR" dirty="0"/>
              <a:t>Rehberlik yardımı bireye dönüktür.</a:t>
            </a:r>
          </a:p>
          <a:p>
            <a:pPr lvl="0"/>
            <a:r>
              <a:rPr lang="tr-TR" dirty="0"/>
              <a:t>Rehberlik, bilimsel bir hizmettir.</a:t>
            </a:r>
          </a:p>
          <a:p>
            <a:pPr lvl="0"/>
            <a:r>
              <a:rPr lang="tr-TR" dirty="0"/>
              <a:t>Rehberliğin temeli, bireyin kendisini gerçekleştirmesine yardım etmektir.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5" y="1690688"/>
            <a:ext cx="4610501" cy="4113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08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695827" y="1432082"/>
            <a:ext cx="5678596" cy="42473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REHBERLİK VE PSİKOLOJİK DANIŞMANLIK SÜRECİNDE İŞBİRLİĞİ ESASTIR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23" y="798605"/>
            <a:ext cx="5706207" cy="4880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35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378</Words>
  <Application>Microsoft Office PowerPoint</Application>
  <PresentationFormat>Geniş ekran</PresentationFormat>
  <Paragraphs>75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Hangi Konularda Rehberlik Servisine Başvurabilirim?</vt:lpstr>
      <vt:lpstr>Hangi Konularda Rehberlik Servisine Başvurabilirim?</vt:lpstr>
      <vt:lpstr>PowerPoint Sunusu</vt:lpstr>
      <vt:lpstr>Rehberlik Hizmetlerinden Tam Faydalanan Öğrenci Özellikleri</vt:lpstr>
      <vt:lpstr>PowerPoint Sunusu</vt:lpstr>
      <vt:lpstr>REHBERLİK NEDİR?</vt:lpstr>
      <vt:lpstr>PowerPoint Sunusu</vt:lpstr>
      <vt:lpstr>REHBERLİK İLKELERİ</vt:lpstr>
      <vt:lpstr>REHBERLİK İLKELERİ</vt:lpstr>
      <vt:lpstr>Rehberlik Ve Psikolojik Danışmanlık Servisi Ne Değildir?</vt:lpstr>
      <vt:lpstr>REHBERLİK SERVİSİ OLARAK NELER YAPACAĞIZ ? </vt:lpstr>
      <vt:lpstr>SEMİNERLER</vt:lpstr>
      <vt:lpstr>PowerPoint Sunusu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OKULA UYUM </dc:title>
  <dc:creator>Niyazi Çetin</dc:creator>
  <cp:lastModifiedBy>Niyazi Çetin</cp:lastModifiedBy>
  <cp:revision>27</cp:revision>
  <dcterms:created xsi:type="dcterms:W3CDTF">2018-10-03T08:16:04Z</dcterms:created>
  <dcterms:modified xsi:type="dcterms:W3CDTF">2018-10-18T05:22:07Z</dcterms:modified>
</cp:coreProperties>
</file>