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60" r:id="rId4"/>
    <p:sldId id="261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67" r:id="rId15"/>
    <p:sldId id="268" r:id="rId16"/>
    <p:sldId id="282" r:id="rId17"/>
    <p:sldId id="283" r:id="rId18"/>
    <p:sldId id="284" r:id="rId19"/>
    <p:sldId id="285" r:id="rId20"/>
    <p:sldId id="269" r:id="rId21"/>
    <p:sldId id="270" r:id="rId22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222D7-8BAA-4DEB-8703-7B197619E2A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E5B1033E-3A94-42E3-8A58-F71F27F642F5}">
      <dgm:prSet phldrT="[Metin]" custT="1"/>
      <dgm:spPr/>
      <dgm:t>
        <a:bodyPr/>
        <a:lstStyle/>
        <a:p>
          <a:r>
            <a:rPr lang="tr-TR" sz="3200"/>
            <a:t>İhmal </a:t>
          </a:r>
          <a:r>
            <a:rPr lang="tr-TR" sz="2800"/>
            <a:t>ve</a:t>
          </a:r>
          <a:r>
            <a:rPr lang="tr-TR" sz="3200"/>
            <a:t> İstismar</a:t>
          </a:r>
        </a:p>
      </dgm:t>
    </dgm:pt>
    <dgm:pt modelId="{47935A6A-A630-493D-9A3A-491F77C0FB96}" type="parTrans" cxnId="{273CCD0A-21CE-48E5-8BF4-980B53FD0A99}">
      <dgm:prSet/>
      <dgm:spPr/>
      <dgm:t>
        <a:bodyPr/>
        <a:lstStyle/>
        <a:p>
          <a:endParaRPr lang="tr-TR"/>
        </a:p>
      </dgm:t>
    </dgm:pt>
    <dgm:pt modelId="{D4D233CC-F079-450D-BBB9-691CC7DEE435}" type="sibTrans" cxnId="{273CCD0A-21CE-48E5-8BF4-980B53FD0A99}">
      <dgm:prSet/>
      <dgm:spPr/>
      <dgm:t>
        <a:bodyPr/>
        <a:lstStyle/>
        <a:p>
          <a:endParaRPr lang="tr-TR"/>
        </a:p>
      </dgm:t>
    </dgm:pt>
    <dgm:pt modelId="{8EA1F220-823E-44AF-8294-A8B589D75F73}">
      <dgm:prSet phldrT="[Metin]" custT="1"/>
      <dgm:spPr/>
      <dgm:t>
        <a:bodyPr/>
        <a:lstStyle/>
        <a:p>
          <a:r>
            <a:rPr lang="tr-TR" sz="1800"/>
            <a:t>Fiziksel İstismar</a:t>
          </a:r>
        </a:p>
      </dgm:t>
    </dgm:pt>
    <dgm:pt modelId="{74078F37-F5FD-4370-A87C-CD6B1C26B38F}" type="parTrans" cxnId="{57C470CD-5725-4433-A01D-D992DCC090E5}">
      <dgm:prSet/>
      <dgm:spPr/>
      <dgm:t>
        <a:bodyPr/>
        <a:lstStyle/>
        <a:p>
          <a:endParaRPr lang="tr-TR"/>
        </a:p>
      </dgm:t>
    </dgm:pt>
    <dgm:pt modelId="{4B0E6A03-D253-4484-B45F-5898682FD0AF}" type="sibTrans" cxnId="{57C470CD-5725-4433-A01D-D992DCC090E5}">
      <dgm:prSet/>
      <dgm:spPr/>
      <dgm:t>
        <a:bodyPr/>
        <a:lstStyle/>
        <a:p>
          <a:endParaRPr lang="tr-TR"/>
        </a:p>
      </dgm:t>
    </dgm:pt>
    <dgm:pt modelId="{923830BD-60D3-4FA8-8AE4-D3665D86061C}">
      <dgm:prSet phldrT="[Metin]" custT="1"/>
      <dgm:spPr/>
      <dgm:t>
        <a:bodyPr/>
        <a:lstStyle/>
        <a:p>
          <a:r>
            <a:rPr lang="tr-TR" sz="1800" dirty="0"/>
            <a:t>Duygusal ve Psikolojik İstismar</a:t>
          </a:r>
        </a:p>
      </dgm:t>
    </dgm:pt>
    <dgm:pt modelId="{43A70F82-7314-489C-95EB-FE1A5D0CE3CA}" type="parTrans" cxnId="{ED56E311-C3FA-492D-BDCF-8C4F347EB066}">
      <dgm:prSet/>
      <dgm:spPr/>
      <dgm:t>
        <a:bodyPr/>
        <a:lstStyle/>
        <a:p>
          <a:endParaRPr lang="tr-TR"/>
        </a:p>
      </dgm:t>
    </dgm:pt>
    <dgm:pt modelId="{2BE0BAE1-A14D-46AA-8287-6264C038766C}" type="sibTrans" cxnId="{ED56E311-C3FA-492D-BDCF-8C4F347EB066}">
      <dgm:prSet/>
      <dgm:spPr/>
      <dgm:t>
        <a:bodyPr/>
        <a:lstStyle/>
        <a:p>
          <a:endParaRPr lang="tr-TR"/>
        </a:p>
      </dgm:t>
    </dgm:pt>
    <dgm:pt modelId="{43A7B44A-A041-41E7-ADFE-706B84BFAA69}">
      <dgm:prSet phldrT="[Metin]" custT="1"/>
      <dgm:spPr/>
      <dgm:t>
        <a:bodyPr/>
        <a:lstStyle/>
        <a:p>
          <a:r>
            <a:rPr lang="tr-TR" sz="1800"/>
            <a:t>İhmal</a:t>
          </a:r>
        </a:p>
      </dgm:t>
    </dgm:pt>
    <dgm:pt modelId="{CE8CDD62-260F-48DB-8E2C-76C73AE37FF5}" type="parTrans" cxnId="{71E4AFC1-0E25-457F-BF85-C1C17E7A2EA4}">
      <dgm:prSet/>
      <dgm:spPr/>
      <dgm:t>
        <a:bodyPr/>
        <a:lstStyle/>
        <a:p>
          <a:endParaRPr lang="tr-TR"/>
        </a:p>
      </dgm:t>
    </dgm:pt>
    <dgm:pt modelId="{43B63BC0-AF34-4BA7-8A65-849AA9695BE3}" type="sibTrans" cxnId="{71E4AFC1-0E25-457F-BF85-C1C17E7A2EA4}">
      <dgm:prSet/>
      <dgm:spPr/>
      <dgm:t>
        <a:bodyPr/>
        <a:lstStyle/>
        <a:p>
          <a:endParaRPr lang="tr-TR"/>
        </a:p>
      </dgm:t>
    </dgm:pt>
    <dgm:pt modelId="{4EEEDE63-9AEF-47A7-99A9-856B7258B58F}">
      <dgm:prSet phldrT="[Metin]" custT="1"/>
      <dgm:spPr/>
      <dgm:t>
        <a:bodyPr/>
        <a:lstStyle/>
        <a:p>
          <a:r>
            <a:rPr lang="tr-TR" sz="1800"/>
            <a:t>Cinsel İstismar</a:t>
          </a:r>
        </a:p>
      </dgm:t>
    </dgm:pt>
    <dgm:pt modelId="{19CC6D07-9DF6-4D99-A6AC-5750EDE0215F}" type="parTrans" cxnId="{6B6ABC4B-2656-4730-9946-1F358E0C38FF}">
      <dgm:prSet/>
      <dgm:spPr/>
      <dgm:t>
        <a:bodyPr/>
        <a:lstStyle/>
        <a:p>
          <a:endParaRPr lang="tr-TR"/>
        </a:p>
      </dgm:t>
    </dgm:pt>
    <dgm:pt modelId="{9D7FAE0F-8336-4FEB-9B1F-3F4FA350E540}" type="sibTrans" cxnId="{6B6ABC4B-2656-4730-9946-1F358E0C38FF}">
      <dgm:prSet/>
      <dgm:spPr/>
      <dgm:t>
        <a:bodyPr/>
        <a:lstStyle/>
        <a:p>
          <a:endParaRPr lang="tr-TR"/>
        </a:p>
      </dgm:t>
    </dgm:pt>
    <dgm:pt modelId="{05351D07-4572-404F-B771-65CC28348742}">
      <dgm:prSet phldrT="[Metin]" custT="1"/>
      <dgm:spPr/>
      <dgm:t>
        <a:bodyPr/>
        <a:lstStyle/>
        <a:p>
          <a:r>
            <a:rPr lang="tr-TR" sz="1800"/>
            <a:t>Şiddete Tanık Olma</a:t>
          </a:r>
        </a:p>
      </dgm:t>
    </dgm:pt>
    <dgm:pt modelId="{A7403347-9AFE-4C1C-A12F-72FEF1A8C650}" type="parTrans" cxnId="{7568D606-8F87-4D97-9CD8-17526FC3A1B7}">
      <dgm:prSet/>
      <dgm:spPr/>
      <dgm:t>
        <a:bodyPr/>
        <a:lstStyle/>
        <a:p>
          <a:endParaRPr lang="tr-TR"/>
        </a:p>
      </dgm:t>
    </dgm:pt>
    <dgm:pt modelId="{E4EFF975-82F8-4B79-83CD-A5D6B7E8EF5A}" type="sibTrans" cxnId="{7568D606-8F87-4D97-9CD8-17526FC3A1B7}">
      <dgm:prSet/>
      <dgm:spPr/>
      <dgm:t>
        <a:bodyPr/>
        <a:lstStyle/>
        <a:p>
          <a:endParaRPr lang="tr-TR"/>
        </a:p>
      </dgm:t>
    </dgm:pt>
    <dgm:pt modelId="{5F8D4A46-7CBA-486E-B408-D226CA9610E3}" type="pres">
      <dgm:prSet presAssocID="{06A222D7-8BAA-4DEB-8703-7B197619E2A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DB9D611-CE5E-4CD7-8161-257FC069E962}" type="pres">
      <dgm:prSet presAssocID="{E5B1033E-3A94-42E3-8A58-F71F27F642F5}" presName="root1" presStyleCnt="0"/>
      <dgm:spPr/>
    </dgm:pt>
    <dgm:pt modelId="{9C7BEC78-9516-4974-9F3E-62AD87C4C2D9}" type="pres">
      <dgm:prSet presAssocID="{E5B1033E-3A94-42E3-8A58-F71F27F642F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BCB742-3D41-4B5F-BA3F-D010762E9511}" type="pres">
      <dgm:prSet presAssocID="{E5B1033E-3A94-42E3-8A58-F71F27F642F5}" presName="level2hierChild" presStyleCnt="0"/>
      <dgm:spPr/>
    </dgm:pt>
    <dgm:pt modelId="{2504A5C4-7413-4ED5-94DC-498E5D741B76}" type="pres">
      <dgm:prSet presAssocID="{74078F37-F5FD-4370-A87C-CD6B1C26B38F}" presName="conn2-1" presStyleLbl="parChTrans1D2" presStyleIdx="0" presStyleCnt="5"/>
      <dgm:spPr/>
      <dgm:t>
        <a:bodyPr/>
        <a:lstStyle/>
        <a:p>
          <a:endParaRPr lang="tr-TR"/>
        </a:p>
      </dgm:t>
    </dgm:pt>
    <dgm:pt modelId="{9237F172-6EF7-41C7-86E9-2E44BACEA2F9}" type="pres">
      <dgm:prSet presAssocID="{74078F37-F5FD-4370-A87C-CD6B1C26B38F}" presName="connTx" presStyleLbl="parChTrans1D2" presStyleIdx="0" presStyleCnt="5"/>
      <dgm:spPr/>
      <dgm:t>
        <a:bodyPr/>
        <a:lstStyle/>
        <a:p>
          <a:endParaRPr lang="tr-TR"/>
        </a:p>
      </dgm:t>
    </dgm:pt>
    <dgm:pt modelId="{924EFD8B-2693-4F67-98F5-88C3E8658104}" type="pres">
      <dgm:prSet presAssocID="{8EA1F220-823E-44AF-8294-A8B589D75F73}" presName="root2" presStyleCnt="0"/>
      <dgm:spPr/>
    </dgm:pt>
    <dgm:pt modelId="{E001F002-2489-4B1A-9A2F-1FE2AF0B50E3}" type="pres">
      <dgm:prSet presAssocID="{8EA1F220-823E-44AF-8294-A8B589D75F7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385B297-F15D-4541-B948-70DFA2D0F1BA}" type="pres">
      <dgm:prSet presAssocID="{8EA1F220-823E-44AF-8294-A8B589D75F73}" presName="level3hierChild" presStyleCnt="0"/>
      <dgm:spPr/>
    </dgm:pt>
    <dgm:pt modelId="{DE350F0F-69A7-4FDD-8A85-568650BF7C5F}" type="pres">
      <dgm:prSet presAssocID="{43A70F82-7314-489C-95EB-FE1A5D0CE3CA}" presName="conn2-1" presStyleLbl="parChTrans1D2" presStyleIdx="1" presStyleCnt="5"/>
      <dgm:spPr/>
      <dgm:t>
        <a:bodyPr/>
        <a:lstStyle/>
        <a:p>
          <a:endParaRPr lang="tr-TR"/>
        </a:p>
      </dgm:t>
    </dgm:pt>
    <dgm:pt modelId="{9EC1B67E-8586-4898-AF96-AB4C2A8A08F6}" type="pres">
      <dgm:prSet presAssocID="{43A70F82-7314-489C-95EB-FE1A5D0CE3CA}" presName="connTx" presStyleLbl="parChTrans1D2" presStyleIdx="1" presStyleCnt="5"/>
      <dgm:spPr/>
      <dgm:t>
        <a:bodyPr/>
        <a:lstStyle/>
        <a:p>
          <a:endParaRPr lang="tr-TR"/>
        </a:p>
      </dgm:t>
    </dgm:pt>
    <dgm:pt modelId="{714EDBAF-5B8B-4D6A-B9B1-3D98820EA9FB}" type="pres">
      <dgm:prSet presAssocID="{923830BD-60D3-4FA8-8AE4-D3665D86061C}" presName="root2" presStyleCnt="0"/>
      <dgm:spPr/>
    </dgm:pt>
    <dgm:pt modelId="{D8F31B53-72CC-48A3-BFCE-15A1BCAE7377}" type="pres">
      <dgm:prSet presAssocID="{923830BD-60D3-4FA8-8AE4-D3665D86061C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5FD6159-EEF7-426D-B53D-B2C2828A0959}" type="pres">
      <dgm:prSet presAssocID="{923830BD-60D3-4FA8-8AE4-D3665D86061C}" presName="level3hierChild" presStyleCnt="0"/>
      <dgm:spPr/>
    </dgm:pt>
    <dgm:pt modelId="{F368B74D-4492-46B5-B7D4-459807E1FB36}" type="pres">
      <dgm:prSet presAssocID="{CE8CDD62-260F-48DB-8E2C-76C73AE37FF5}" presName="conn2-1" presStyleLbl="parChTrans1D2" presStyleIdx="2" presStyleCnt="5"/>
      <dgm:spPr/>
      <dgm:t>
        <a:bodyPr/>
        <a:lstStyle/>
        <a:p>
          <a:endParaRPr lang="tr-TR"/>
        </a:p>
      </dgm:t>
    </dgm:pt>
    <dgm:pt modelId="{20543FD8-A22C-4E1B-BD21-397C9076A53F}" type="pres">
      <dgm:prSet presAssocID="{CE8CDD62-260F-48DB-8E2C-76C73AE37FF5}" presName="connTx" presStyleLbl="parChTrans1D2" presStyleIdx="2" presStyleCnt="5"/>
      <dgm:spPr/>
      <dgm:t>
        <a:bodyPr/>
        <a:lstStyle/>
        <a:p>
          <a:endParaRPr lang="tr-TR"/>
        </a:p>
      </dgm:t>
    </dgm:pt>
    <dgm:pt modelId="{78F152C7-6532-4EF3-A59C-01E9E9D837B3}" type="pres">
      <dgm:prSet presAssocID="{43A7B44A-A041-41E7-ADFE-706B84BFAA69}" presName="root2" presStyleCnt="0"/>
      <dgm:spPr/>
    </dgm:pt>
    <dgm:pt modelId="{B838DF3E-E450-4F55-97F5-2A659F052668}" type="pres">
      <dgm:prSet presAssocID="{43A7B44A-A041-41E7-ADFE-706B84BFAA6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3DF48AC-2B7E-4C0F-B57E-22C99167D3CF}" type="pres">
      <dgm:prSet presAssocID="{43A7B44A-A041-41E7-ADFE-706B84BFAA69}" presName="level3hierChild" presStyleCnt="0"/>
      <dgm:spPr/>
    </dgm:pt>
    <dgm:pt modelId="{95C40DA3-61AF-45D5-B5AB-212928ADED68}" type="pres">
      <dgm:prSet presAssocID="{19CC6D07-9DF6-4D99-A6AC-5750EDE0215F}" presName="conn2-1" presStyleLbl="parChTrans1D2" presStyleIdx="3" presStyleCnt="5"/>
      <dgm:spPr/>
      <dgm:t>
        <a:bodyPr/>
        <a:lstStyle/>
        <a:p>
          <a:endParaRPr lang="tr-TR"/>
        </a:p>
      </dgm:t>
    </dgm:pt>
    <dgm:pt modelId="{498029F8-2800-4660-A9D5-3EE980238A23}" type="pres">
      <dgm:prSet presAssocID="{19CC6D07-9DF6-4D99-A6AC-5750EDE0215F}" presName="connTx" presStyleLbl="parChTrans1D2" presStyleIdx="3" presStyleCnt="5"/>
      <dgm:spPr/>
      <dgm:t>
        <a:bodyPr/>
        <a:lstStyle/>
        <a:p>
          <a:endParaRPr lang="tr-TR"/>
        </a:p>
      </dgm:t>
    </dgm:pt>
    <dgm:pt modelId="{DFDB3F5B-AE87-438E-B75B-3D38BCC80AC7}" type="pres">
      <dgm:prSet presAssocID="{4EEEDE63-9AEF-47A7-99A9-856B7258B58F}" presName="root2" presStyleCnt="0"/>
      <dgm:spPr/>
    </dgm:pt>
    <dgm:pt modelId="{F70FF588-1216-4105-94F8-F761D2494BF0}" type="pres">
      <dgm:prSet presAssocID="{4EEEDE63-9AEF-47A7-99A9-856B7258B58F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B138F3-7068-4EAD-9CDC-9DCD824CE817}" type="pres">
      <dgm:prSet presAssocID="{4EEEDE63-9AEF-47A7-99A9-856B7258B58F}" presName="level3hierChild" presStyleCnt="0"/>
      <dgm:spPr/>
    </dgm:pt>
    <dgm:pt modelId="{4EDB7D04-DA11-4B03-95AA-D8C9D1BC4346}" type="pres">
      <dgm:prSet presAssocID="{A7403347-9AFE-4C1C-A12F-72FEF1A8C650}" presName="conn2-1" presStyleLbl="parChTrans1D2" presStyleIdx="4" presStyleCnt="5"/>
      <dgm:spPr/>
      <dgm:t>
        <a:bodyPr/>
        <a:lstStyle/>
        <a:p>
          <a:endParaRPr lang="tr-TR"/>
        </a:p>
      </dgm:t>
    </dgm:pt>
    <dgm:pt modelId="{42A279E0-FC81-4732-9F9D-CB8ED9F406C1}" type="pres">
      <dgm:prSet presAssocID="{A7403347-9AFE-4C1C-A12F-72FEF1A8C650}" presName="connTx" presStyleLbl="parChTrans1D2" presStyleIdx="4" presStyleCnt="5"/>
      <dgm:spPr/>
      <dgm:t>
        <a:bodyPr/>
        <a:lstStyle/>
        <a:p>
          <a:endParaRPr lang="tr-TR"/>
        </a:p>
      </dgm:t>
    </dgm:pt>
    <dgm:pt modelId="{A53CE5ED-7E25-4E51-9F9E-363FF2F94FF7}" type="pres">
      <dgm:prSet presAssocID="{05351D07-4572-404F-B771-65CC28348742}" presName="root2" presStyleCnt="0"/>
      <dgm:spPr/>
    </dgm:pt>
    <dgm:pt modelId="{D538C04E-CEE9-4004-B3DD-A2780E2EDFB5}" type="pres">
      <dgm:prSet presAssocID="{05351D07-4572-404F-B771-65CC2834874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7DA5E1C-BA49-4CC8-8490-2AF066446AEA}" type="pres">
      <dgm:prSet presAssocID="{05351D07-4572-404F-B771-65CC28348742}" presName="level3hierChild" presStyleCnt="0"/>
      <dgm:spPr/>
    </dgm:pt>
  </dgm:ptLst>
  <dgm:cxnLst>
    <dgm:cxn modelId="{F9941279-A715-4BA2-9F29-9F3261AAA606}" type="presOf" srcId="{74078F37-F5FD-4370-A87C-CD6B1C26B38F}" destId="{9237F172-6EF7-41C7-86E9-2E44BACEA2F9}" srcOrd="1" destOrd="0" presId="urn:microsoft.com/office/officeart/2008/layout/HorizontalMultiLevelHierarchy"/>
    <dgm:cxn modelId="{7568D606-8F87-4D97-9CD8-17526FC3A1B7}" srcId="{E5B1033E-3A94-42E3-8A58-F71F27F642F5}" destId="{05351D07-4572-404F-B771-65CC28348742}" srcOrd="4" destOrd="0" parTransId="{A7403347-9AFE-4C1C-A12F-72FEF1A8C650}" sibTransId="{E4EFF975-82F8-4B79-83CD-A5D6B7E8EF5A}"/>
    <dgm:cxn modelId="{7020166E-0FA0-4323-9105-6AD1A182107E}" type="presOf" srcId="{923830BD-60D3-4FA8-8AE4-D3665D86061C}" destId="{D8F31B53-72CC-48A3-BFCE-15A1BCAE7377}" srcOrd="0" destOrd="0" presId="urn:microsoft.com/office/officeart/2008/layout/HorizontalMultiLevelHierarchy"/>
    <dgm:cxn modelId="{9A63B615-B162-4BFF-AF55-62B24B07BC10}" type="presOf" srcId="{19CC6D07-9DF6-4D99-A6AC-5750EDE0215F}" destId="{95C40DA3-61AF-45D5-B5AB-212928ADED68}" srcOrd="0" destOrd="0" presId="urn:microsoft.com/office/officeart/2008/layout/HorizontalMultiLevelHierarchy"/>
    <dgm:cxn modelId="{8D8A8495-2A2C-4D18-A717-4AD3EC02562E}" type="presOf" srcId="{4EEEDE63-9AEF-47A7-99A9-856B7258B58F}" destId="{F70FF588-1216-4105-94F8-F761D2494BF0}" srcOrd="0" destOrd="0" presId="urn:microsoft.com/office/officeart/2008/layout/HorizontalMultiLevelHierarchy"/>
    <dgm:cxn modelId="{23623547-7E8E-4491-89AA-014D4A0B2109}" type="presOf" srcId="{06A222D7-8BAA-4DEB-8703-7B197619E2A9}" destId="{5F8D4A46-7CBA-486E-B408-D226CA9610E3}" srcOrd="0" destOrd="0" presId="urn:microsoft.com/office/officeart/2008/layout/HorizontalMultiLevelHierarchy"/>
    <dgm:cxn modelId="{04EA6437-9B82-4832-96C6-2420C28441D4}" type="presOf" srcId="{CE8CDD62-260F-48DB-8E2C-76C73AE37FF5}" destId="{F368B74D-4492-46B5-B7D4-459807E1FB36}" srcOrd="0" destOrd="0" presId="urn:microsoft.com/office/officeart/2008/layout/HorizontalMultiLevelHierarchy"/>
    <dgm:cxn modelId="{6D09A996-791D-4CBD-B25F-8FBFD30D7312}" type="presOf" srcId="{05351D07-4572-404F-B771-65CC28348742}" destId="{D538C04E-CEE9-4004-B3DD-A2780E2EDFB5}" srcOrd="0" destOrd="0" presId="urn:microsoft.com/office/officeart/2008/layout/HorizontalMultiLevelHierarchy"/>
    <dgm:cxn modelId="{808DEAC2-A8DA-4CA1-A63C-F21F64F9AFB3}" type="presOf" srcId="{43A70F82-7314-489C-95EB-FE1A5D0CE3CA}" destId="{9EC1B67E-8586-4898-AF96-AB4C2A8A08F6}" srcOrd="1" destOrd="0" presId="urn:microsoft.com/office/officeart/2008/layout/HorizontalMultiLevelHierarchy"/>
    <dgm:cxn modelId="{71E4AFC1-0E25-457F-BF85-C1C17E7A2EA4}" srcId="{E5B1033E-3A94-42E3-8A58-F71F27F642F5}" destId="{43A7B44A-A041-41E7-ADFE-706B84BFAA69}" srcOrd="2" destOrd="0" parTransId="{CE8CDD62-260F-48DB-8E2C-76C73AE37FF5}" sibTransId="{43B63BC0-AF34-4BA7-8A65-849AA9695BE3}"/>
    <dgm:cxn modelId="{86A53DC4-D773-441C-8D28-0DAFB821B1BB}" type="presOf" srcId="{E5B1033E-3A94-42E3-8A58-F71F27F642F5}" destId="{9C7BEC78-9516-4974-9F3E-62AD87C4C2D9}" srcOrd="0" destOrd="0" presId="urn:microsoft.com/office/officeart/2008/layout/HorizontalMultiLevelHierarchy"/>
    <dgm:cxn modelId="{20FBC3FD-170A-4F2C-93AF-1A36D6398404}" type="presOf" srcId="{CE8CDD62-260F-48DB-8E2C-76C73AE37FF5}" destId="{20543FD8-A22C-4E1B-BD21-397C9076A53F}" srcOrd="1" destOrd="0" presId="urn:microsoft.com/office/officeart/2008/layout/HorizontalMultiLevelHierarchy"/>
    <dgm:cxn modelId="{99205DA5-28FF-416C-B69D-EF41DEB09CFE}" type="presOf" srcId="{43A7B44A-A041-41E7-ADFE-706B84BFAA69}" destId="{B838DF3E-E450-4F55-97F5-2A659F052668}" srcOrd="0" destOrd="0" presId="urn:microsoft.com/office/officeart/2008/layout/HorizontalMultiLevelHierarchy"/>
    <dgm:cxn modelId="{6B6ABC4B-2656-4730-9946-1F358E0C38FF}" srcId="{E5B1033E-3A94-42E3-8A58-F71F27F642F5}" destId="{4EEEDE63-9AEF-47A7-99A9-856B7258B58F}" srcOrd="3" destOrd="0" parTransId="{19CC6D07-9DF6-4D99-A6AC-5750EDE0215F}" sibTransId="{9D7FAE0F-8336-4FEB-9B1F-3F4FA350E540}"/>
    <dgm:cxn modelId="{273CCD0A-21CE-48E5-8BF4-980B53FD0A99}" srcId="{06A222D7-8BAA-4DEB-8703-7B197619E2A9}" destId="{E5B1033E-3A94-42E3-8A58-F71F27F642F5}" srcOrd="0" destOrd="0" parTransId="{47935A6A-A630-493D-9A3A-491F77C0FB96}" sibTransId="{D4D233CC-F079-450D-BBB9-691CC7DEE435}"/>
    <dgm:cxn modelId="{B58F4714-97F2-4504-8B20-D7FE419C4EBD}" type="presOf" srcId="{74078F37-F5FD-4370-A87C-CD6B1C26B38F}" destId="{2504A5C4-7413-4ED5-94DC-498E5D741B76}" srcOrd="0" destOrd="0" presId="urn:microsoft.com/office/officeart/2008/layout/HorizontalMultiLevelHierarchy"/>
    <dgm:cxn modelId="{3C0F5A0C-28D8-4F3B-B378-E52065228AD7}" type="presOf" srcId="{19CC6D07-9DF6-4D99-A6AC-5750EDE0215F}" destId="{498029F8-2800-4660-A9D5-3EE980238A23}" srcOrd="1" destOrd="0" presId="urn:microsoft.com/office/officeart/2008/layout/HorizontalMultiLevelHierarchy"/>
    <dgm:cxn modelId="{B361412E-10E3-4D0C-95D1-C0EFDEDC4015}" type="presOf" srcId="{A7403347-9AFE-4C1C-A12F-72FEF1A8C650}" destId="{4EDB7D04-DA11-4B03-95AA-D8C9D1BC4346}" srcOrd="0" destOrd="0" presId="urn:microsoft.com/office/officeart/2008/layout/HorizontalMultiLevelHierarchy"/>
    <dgm:cxn modelId="{57C470CD-5725-4433-A01D-D992DCC090E5}" srcId="{E5B1033E-3A94-42E3-8A58-F71F27F642F5}" destId="{8EA1F220-823E-44AF-8294-A8B589D75F73}" srcOrd="0" destOrd="0" parTransId="{74078F37-F5FD-4370-A87C-CD6B1C26B38F}" sibTransId="{4B0E6A03-D253-4484-B45F-5898682FD0AF}"/>
    <dgm:cxn modelId="{ED56E311-C3FA-492D-BDCF-8C4F347EB066}" srcId="{E5B1033E-3A94-42E3-8A58-F71F27F642F5}" destId="{923830BD-60D3-4FA8-8AE4-D3665D86061C}" srcOrd="1" destOrd="0" parTransId="{43A70F82-7314-489C-95EB-FE1A5D0CE3CA}" sibTransId="{2BE0BAE1-A14D-46AA-8287-6264C038766C}"/>
    <dgm:cxn modelId="{22147B9D-270F-4559-B407-51F4AEF0685F}" type="presOf" srcId="{A7403347-9AFE-4C1C-A12F-72FEF1A8C650}" destId="{42A279E0-FC81-4732-9F9D-CB8ED9F406C1}" srcOrd="1" destOrd="0" presId="urn:microsoft.com/office/officeart/2008/layout/HorizontalMultiLevelHierarchy"/>
    <dgm:cxn modelId="{00F98A99-6B69-4B6A-80F1-F646E54962E0}" type="presOf" srcId="{8EA1F220-823E-44AF-8294-A8B589D75F73}" destId="{E001F002-2489-4B1A-9A2F-1FE2AF0B50E3}" srcOrd="0" destOrd="0" presId="urn:microsoft.com/office/officeart/2008/layout/HorizontalMultiLevelHierarchy"/>
    <dgm:cxn modelId="{8B669D3B-5A79-4FBB-A047-E0AB490D8DC2}" type="presOf" srcId="{43A70F82-7314-489C-95EB-FE1A5D0CE3CA}" destId="{DE350F0F-69A7-4FDD-8A85-568650BF7C5F}" srcOrd="0" destOrd="0" presId="urn:microsoft.com/office/officeart/2008/layout/HorizontalMultiLevelHierarchy"/>
    <dgm:cxn modelId="{91E228CA-7E99-4EB0-BAEC-B486724FA85F}" type="presParOf" srcId="{5F8D4A46-7CBA-486E-B408-D226CA9610E3}" destId="{BDB9D611-CE5E-4CD7-8161-257FC069E962}" srcOrd="0" destOrd="0" presId="urn:microsoft.com/office/officeart/2008/layout/HorizontalMultiLevelHierarchy"/>
    <dgm:cxn modelId="{CA47B1B0-6045-41F5-AFD7-EE6C04288914}" type="presParOf" srcId="{BDB9D611-CE5E-4CD7-8161-257FC069E962}" destId="{9C7BEC78-9516-4974-9F3E-62AD87C4C2D9}" srcOrd="0" destOrd="0" presId="urn:microsoft.com/office/officeart/2008/layout/HorizontalMultiLevelHierarchy"/>
    <dgm:cxn modelId="{954F7478-19FB-433C-9448-D9B66A5E8814}" type="presParOf" srcId="{BDB9D611-CE5E-4CD7-8161-257FC069E962}" destId="{42BCB742-3D41-4B5F-BA3F-D010762E9511}" srcOrd="1" destOrd="0" presId="urn:microsoft.com/office/officeart/2008/layout/HorizontalMultiLevelHierarchy"/>
    <dgm:cxn modelId="{B39FD24F-BFE9-465E-97BD-39A0533183F4}" type="presParOf" srcId="{42BCB742-3D41-4B5F-BA3F-D010762E9511}" destId="{2504A5C4-7413-4ED5-94DC-498E5D741B76}" srcOrd="0" destOrd="0" presId="urn:microsoft.com/office/officeart/2008/layout/HorizontalMultiLevelHierarchy"/>
    <dgm:cxn modelId="{8A4CCD8E-7485-4172-B480-E6367EFD94AD}" type="presParOf" srcId="{2504A5C4-7413-4ED5-94DC-498E5D741B76}" destId="{9237F172-6EF7-41C7-86E9-2E44BACEA2F9}" srcOrd="0" destOrd="0" presId="urn:microsoft.com/office/officeart/2008/layout/HorizontalMultiLevelHierarchy"/>
    <dgm:cxn modelId="{428856F9-D92A-4F24-AE97-01946BBAF63F}" type="presParOf" srcId="{42BCB742-3D41-4B5F-BA3F-D010762E9511}" destId="{924EFD8B-2693-4F67-98F5-88C3E8658104}" srcOrd="1" destOrd="0" presId="urn:microsoft.com/office/officeart/2008/layout/HorizontalMultiLevelHierarchy"/>
    <dgm:cxn modelId="{A1B0DF53-C9E4-4866-9D6F-FAD5F285F05A}" type="presParOf" srcId="{924EFD8B-2693-4F67-98F5-88C3E8658104}" destId="{E001F002-2489-4B1A-9A2F-1FE2AF0B50E3}" srcOrd="0" destOrd="0" presId="urn:microsoft.com/office/officeart/2008/layout/HorizontalMultiLevelHierarchy"/>
    <dgm:cxn modelId="{F3DDDF2B-4433-4468-B1FF-E8F0E7CFB423}" type="presParOf" srcId="{924EFD8B-2693-4F67-98F5-88C3E8658104}" destId="{9385B297-F15D-4541-B948-70DFA2D0F1BA}" srcOrd="1" destOrd="0" presId="urn:microsoft.com/office/officeart/2008/layout/HorizontalMultiLevelHierarchy"/>
    <dgm:cxn modelId="{B5A23E3A-612E-45DF-8D1D-D7DDD3B2B274}" type="presParOf" srcId="{42BCB742-3D41-4B5F-BA3F-D010762E9511}" destId="{DE350F0F-69A7-4FDD-8A85-568650BF7C5F}" srcOrd="2" destOrd="0" presId="urn:microsoft.com/office/officeart/2008/layout/HorizontalMultiLevelHierarchy"/>
    <dgm:cxn modelId="{A59F6FC2-FC92-4F1E-B33B-F5AF5FFAC05F}" type="presParOf" srcId="{DE350F0F-69A7-4FDD-8A85-568650BF7C5F}" destId="{9EC1B67E-8586-4898-AF96-AB4C2A8A08F6}" srcOrd="0" destOrd="0" presId="urn:microsoft.com/office/officeart/2008/layout/HorizontalMultiLevelHierarchy"/>
    <dgm:cxn modelId="{B5D89A42-B16A-40D9-A49E-AB9B198A9495}" type="presParOf" srcId="{42BCB742-3D41-4B5F-BA3F-D010762E9511}" destId="{714EDBAF-5B8B-4D6A-B9B1-3D98820EA9FB}" srcOrd="3" destOrd="0" presId="urn:microsoft.com/office/officeart/2008/layout/HorizontalMultiLevelHierarchy"/>
    <dgm:cxn modelId="{A4BB937A-44E5-4FE2-B586-946D41C852E1}" type="presParOf" srcId="{714EDBAF-5B8B-4D6A-B9B1-3D98820EA9FB}" destId="{D8F31B53-72CC-48A3-BFCE-15A1BCAE7377}" srcOrd="0" destOrd="0" presId="urn:microsoft.com/office/officeart/2008/layout/HorizontalMultiLevelHierarchy"/>
    <dgm:cxn modelId="{52A848F8-9E3B-42B1-B1E1-BD1ACC591D51}" type="presParOf" srcId="{714EDBAF-5B8B-4D6A-B9B1-3D98820EA9FB}" destId="{15FD6159-EEF7-426D-B53D-B2C2828A0959}" srcOrd="1" destOrd="0" presId="urn:microsoft.com/office/officeart/2008/layout/HorizontalMultiLevelHierarchy"/>
    <dgm:cxn modelId="{03B78511-00E2-4914-B852-095F1B0EDC18}" type="presParOf" srcId="{42BCB742-3D41-4B5F-BA3F-D010762E9511}" destId="{F368B74D-4492-46B5-B7D4-459807E1FB36}" srcOrd="4" destOrd="0" presId="urn:microsoft.com/office/officeart/2008/layout/HorizontalMultiLevelHierarchy"/>
    <dgm:cxn modelId="{B0446093-010D-4FF1-8306-2308DB6A92BC}" type="presParOf" srcId="{F368B74D-4492-46B5-B7D4-459807E1FB36}" destId="{20543FD8-A22C-4E1B-BD21-397C9076A53F}" srcOrd="0" destOrd="0" presId="urn:microsoft.com/office/officeart/2008/layout/HorizontalMultiLevelHierarchy"/>
    <dgm:cxn modelId="{AE0A6467-D764-4420-BC88-4054D4183471}" type="presParOf" srcId="{42BCB742-3D41-4B5F-BA3F-D010762E9511}" destId="{78F152C7-6532-4EF3-A59C-01E9E9D837B3}" srcOrd="5" destOrd="0" presId="urn:microsoft.com/office/officeart/2008/layout/HorizontalMultiLevelHierarchy"/>
    <dgm:cxn modelId="{77B25DA5-F119-4C75-B27C-DA1E59E2808C}" type="presParOf" srcId="{78F152C7-6532-4EF3-A59C-01E9E9D837B3}" destId="{B838DF3E-E450-4F55-97F5-2A659F052668}" srcOrd="0" destOrd="0" presId="urn:microsoft.com/office/officeart/2008/layout/HorizontalMultiLevelHierarchy"/>
    <dgm:cxn modelId="{D9AE26B6-BE1D-41E7-AC85-6AE4BAFDF99B}" type="presParOf" srcId="{78F152C7-6532-4EF3-A59C-01E9E9D837B3}" destId="{93DF48AC-2B7E-4C0F-B57E-22C99167D3CF}" srcOrd="1" destOrd="0" presId="urn:microsoft.com/office/officeart/2008/layout/HorizontalMultiLevelHierarchy"/>
    <dgm:cxn modelId="{80027DDE-EE29-4F18-8DAF-53E04BD17EAB}" type="presParOf" srcId="{42BCB742-3D41-4B5F-BA3F-D010762E9511}" destId="{95C40DA3-61AF-45D5-B5AB-212928ADED68}" srcOrd="6" destOrd="0" presId="urn:microsoft.com/office/officeart/2008/layout/HorizontalMultiLevelHierarchy"/>
    <dgm:cxn modelId="{2F503E08-E136-434E-878C-245B377F6A80}" type="presParOf" srcId="{95C40DA3-61AF-45D5-B5AB-212928ADED68}" destId="{498029F8-2800-4660-A9D5-3EE980238A23}" srcOrd="0" destOrd="0" presId="urn:microsoft.com/office/officeart/2008/layout/HorizontalMultiLevelHierarchy"/>
    <dgm:cxn modelId="{2D3DFDCE-3D67-4CFC-B8FC-1717D1BD5D96}" type="presParOf" srcId="{42BCB742-3D41-4B5F-BA3F-D010762E9511}" destId="{DFDB3F5B-AE87-438E-B75B-3D38BCC80AC7}" srcOrd="7" destOrd="0" presId="urn:microsoft.com/office/officeart/2008/layout/HorizontalMultiLevelHierarchy"/>
    <dgm:cxn modelId="{100CB153-C17E-4FEC-8402-D72807F88697}" type="presParOf" srcId="{DFDB3F5B-AE87-438E-B75B-3D38BCC80AC7}" destId="{F70FF588-1216-4105-94F8-F761D2494BF0}" srcOrd="0" destOrd="0" presId="urn:microsoft.com/office/officeart/2008/layout/HorizontalMultiLevelHierarchy"/>
    <dgm:cxn modelId="{F506F125-2125-4FD5-BDB8-CF2DEC93B901}" type="presParOf" srcId="{DFDB3F5B-AE87-438E-B75B-3D38BCC80AC7}" destId="{1EB138F3-7068-4EAD-9CDC-9DCD824CE817}" srcOrd="1" destOrd="0" presId="urn:microsoft.com/office/officeart/2008/layout/HorizontalMultiLevelHierarchy"/>
    <dgm:cxn modelId="{B38D276F-4D67-4E0E-A281-BBF53BA22E08}" type="presParOf" srcId="{42BCB742-3D41-4B5F-BA3F-D010762E9511}" destId="{4EDB7D04-DA11-4B03-95AA-D8C9D1BC4346}" srcOrd="8" destOrd="0" presId="urn:microsoft.com/office/officeart/2008/layout/HorizontalMultiLevelHierarchy"/>
    <dgm:cxn modelId="{12021206-3622-4A51-9164-A2AEB9D8F27B}" type="presParOf" srcId="{4EDB7D04-DA11-4B03-95AA-D8C9D1BC4346}" destId="{42A279E0-FC81-4732-9F9D-CB8ED9F406C1}" srcOrd="0" destOrd="0" presId="urn:microsoft.com/office/officeart/2008/layout/HorizontalMultiLevelHierarchy"/>
    <dgm:cxn modelId="{C4BF56E3-6962-4010-A2E2-CFADA356A973}" type="presParOf" srcId="{42BCB742-3D41-4B5F-BA3F-D010762E9511}" destId="{A53CE5ED-7E25-4E51-9F9E-363FF2F94FF7}" srcOrd="9" destOrd="0" presId="urn:microsoft.com/office/officeart/2008/layout/HorizontalMultiLevelHierarchy"/>
    <dgm:cxn modelId="{847E8BB7-63EB-4F32-B887-7D1151C05677}" type="presParOf" srcId="{A53CE5ED-7E25-4E51-9F9E-363FF2F94FF7}" destId="{D538C04E-CEE9-4004-B3DD-A2780E2EDFB5}" srcOrd="0" destOrd="0" presId="urn:microsoft.com/office/officeart/2008/layout/HorizontalMultiLevelHierarchy"/>
    <dgm:cxn modelId="{C8B83645-BBCE-4481-810D-4EB14DCDF653}" type="presParOf" srcId="{A53CE5ED-7E25-4E51-9F9E-363FF2F94FF7}" destId="{C7DA5E1C-BA49-4CC8-8490-2AF066446A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B7D04-DA11-4B03-95AA-D8C9D1BC4346}">
      <dsp:nvSpPr>
        <dsp:cNvPr id="0" name=""/>
        <dsp:cNvSpPr/>
      </dsp:nvSpPr>
      <dsp:spPr>
        <a:xfrm>
          <a:off x="2246156" y="2102643"/>
          <a:ext cx="459652" cy="175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826" y="0"/>
              </a:lnTo>
              <a:lnTo>
                <a:pt x="229826" y="1751723"/>
              </a:lnTo>
              <a:lnTo>
                <a:pt x="459652" y="1751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2430706" y="2933229"/>
        <a:ext cx="90551" cy="90551"/>
      </dsp:txXfrm>
    </dsp:sp>
    <dsp:sp modelId="{95C40DA3-61AF-45D5-B5AB-212928ADED68}">
      <dsp:nvSpPr>
        <dsp:cNvPr id="0" name=""/>
        <dsp:cNvSpPr/>
      </dsp:nvSpPr>
      <dsp:spPr>
        <a:xfrm>
          <a:off x="2246156" y="2102643"/>
          <a:ext cx="459652" cy="875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826" y="0"/>
              </a:lnTo>
              <a:lnTo>
                <a:pt x="229826" y="875861"/>
              </a:lnTo>
              <a:lnTo>
                <a:pt x="459652" y="875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451253" y="2515845"/>
        <a:ext cx="49457" cy="49457"/>
      </dsp:txXfrm>
    </dsp:sp>
    <dsp:sp modelId="{F368B74D-4492-46B5-B7D4-459807E1FB36}">
      <dsp:nvSpPr>
        <dsp:cNvPr id="0" name=""/>
        <dsp:cNvSpPr/>
      </dsp:nvSpPr>
      <dsp:spPr>
        <a:xfrm>
          <a:off x="2246156" y="2056923"/>
          <a:ext cx="4596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9652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464491" y="2091152"/>
        <a:ext cx="22982" cy="22982"/>
      </dsp:txXfrm>
    </dsp:sp>
    <dsp:sp modelId="{DE350F0F-69A7-4FDD-8A85-568650BF7C5F}">
      <dsp:nvSpPr>
        <dsp:cNvPr id="0" name=""/>
        <dsp:cNvSpPr/>
      </dsp:nvSpPr>
      <dsp:spPr>
        <a:xfrm>
          <a:off x="2246156" y="1226781"/>
          <a:ext cx="459652" cy="875861"/>
        </a:xfrm>
        <a:custGeom>
          <a:avLst/>
          <a:gdLst/>
          <a:ahLst/>
          <a:cxnLst/>
          <a:rect l="0" t="0" r="0" b="0"/>
          <a:pathLst>
            <a:path>
              <a:moveTo>
                <a:pt x="0" y="875861"/>
              </a:moveTo>
              <a:lnTo>
                <a:pt x="229826" y="875861"/>
              </a:lnTo>
              <a:lnTo>
                <a:pt x="229826" y="0"/>
              </a:lnTo>
              <a:lnTo>
                <a:pt x="459652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451253" y="1639983"/>
        <a:ext cx="49457" cy="49457"/>
      </dsp:txXfrm>
    </dsp:sp>
    <dsp:sp modelId="{2504A5C4-7413-4ED5-94DC-498E5D741B76}">
      <dsp:nvSpPr>
        <dsp:cNvPr id="0" name=""/>
        <dsp:cNvSpPr/>
      </dsp:nvSpPr>
      <dsp:spPr>
        <a:xfrm>
          <a:off x="2246156" y="350919"/>
          <a:ext cx="459652" cy="1751723"/>
        </a:xfrm>
        <a:custGeom>
          <a:avLst/>
          <a:gdLst/>
          <a:ahLst/>
          <a:cxnLst/>
          <a:rect l="0" t="0" r="0" b="0"/>
          <a:pathLst>
            <a:path>
              <a:moveTo>
                <a:pt x="0" y="1751723"/>
              </a:moveTo>
              <a:lnTo>
                <a:pt x="229826" y="1751723"/>
              </a:lnTo>
              <a:lnTo>
                <a:pt x="229826" y="0"/>
              </a:lnTo>
              <a:lnTo>
                <a:pt x="459652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2430706" y="1181505"/>
        <a:ext cx="90551" cy="90551"/>
      </dsp:txXfrm>
    </dsp:sp>
    <dsp:sp modelId="{9C7BEC78-9516-4974-9F3E-62AD87C4C2D9}">
      <dsp:nvSpPr>
        <dsp:cNvPr id="0" name=""/>
        <dsp:cNvSpPr/>
      </dsp:nvSpPr>
      <dsp:spPr>
        <a:xfrm rot="16200000">
          <a:off x="51891" y="1752298"/>
          <a:ext cx="3687839" cy="7006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/>
            <a:t>İhmal </a:t>
          </a:r>
          <a:r>
            <a:rPr lang="tr-TR" sz="2800" kern="1200"/>
            <a:t>ve</a:t>
          </a:r>
          <a:r>
            <a:rPr lang="tr-TR" sz="3200" kern="1200"/>
            <a:t> İstismar</a:t>
          </a:r>
        </a:p>
      </dsp:txBody>
      <dsp:txXfrm>
        <a:off x="51891" y="1752298"/>
        <a:ext cx="3687839" cy="700689"/>
      </dsp:txXfrm>
    </dsp:sp>
    <dsp:sp modelId="{E001F002-2489-4B1A-9A2F-1FE2AF0B50E3}">
      <dsp:nvSpPr>
        <dsp:cNvPr id="0" name=""/>
        <dsp:cNvSpPr/>
      </dsp:nvSpPr>
      <dsp:spPr>
        <a:xfrm>
          <a:off x="2705808" y="574"/>
          <a:ext cx="2298261" cy="7006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Fiziksel İstismar</a:t>
          </a:r>
        </a:p>
      </dsp:txBody>
      <dsp:txXfrm>
        <a:off x="2705808" y="574"/>
        <a:ext cx="2298261" cy="700689"/>
      </dsp:txXfrm>
    </dsp:sp>
    <dsp:sp modelId="{D8F31B53-72CC-48A3-BFCE-15A1BCAE7377}">
      <dsp:nvSpPr>
        <dsp:cNvPr id="0" name=""/>
        <dsp:cNvSpPr/>
      </dsp:nvSpPr>
      <dsp:spPr>
        <a:xfrm>
          <a:off x="2705808" y="876436"/>
          <a:ext cx="2298261" cy="7006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Duygusal ve Psikolojik İstismar</a:t>
          </a:r>
        </a:p>
      </dsp:txBody>
      <dsp:txXfrm>
        <a:off x="2705808" y="876436"/>
        <a:ext cx="2298261" cy="700689"/>
      </dsp:txXfrm>
    </dsp:sp>
    <dsp:sp modelId="{B838DF3E-E450-4F55-97F5-2A659F052668}">
      <dsp:nvSpPr>
        <dsp:cNvPr id="0" name=""/>
        <dsp:cNvSpPr/>
      </dsp:nvSpPr>
      <dsp:spPr>
        <a:xfrm>
          <a:off x="2705808" y="1752298"/>
          <a:ext cx="2298261" cy="7006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İhmal</a:t>
          </a:r>
        </a:p>
      </dsp:txBody>
      <dsp:txXfrm>
        <a:off x="2705808" y="1752298"/>
        <a:ext cx="2298261" cy="700689"/>
      </dsp:txXfrm>
    </dsp:sp>
    <dsp:sp modelId="{F70FF588-1216-4105-94F8-F761D2494BF0}">
      <dsp:nvSpPr>
        <dsp:cNvPr id="0" name=""/>
        <dsp:cNvSpPr/>
      </dsp:nvSpPr>
      <dsp:spPr>
        <a:xfrm>
          <a:off x="2705808" y="2628160"/>
          <a:ext cx="2298261" cy="7006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Cinsel İstismar</a:t>
          </a:r>
        </a:p>
      </dsp:txBody>
      <dsp:txXfrm>
        <a:off x="2705808" y="2628160"/>
        <a:ext cx="2298261" cy="700689"/>
      </dsp:txXfrm>
    </dsp:sp>
    <dsp:sp modelId="{D538C04E-CEE9-4004-B3DD-A2780E2EDFB5}">
      <dsp:nvSpPr>
        <dsp:cNvPr id="0" name=""/>
        <dsp:cNvSpPr/>
      </dsp:nvSpPr>
      <dsp:spPr>
        <a:xfrm>
          <a:off x="2705808" y="3504022"/>
          <a:ext cx="2298261" cy="7006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Şiddete Tanık Olma</a:t>
          </a:r>
        </a:p>
      </dsp:txBody>
      <dsp:txXfrm>
        <a:off x="2705808" y="3504022"/>
        <a:ext cx="2298261" cy="700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2A672-A97D-4CC7-8935-410B9DD7DF3D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C0EFA-C2D9-4219-8AF4-DBDBA26DA2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73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22A02-ABD7-4286-AAB3-0FD403787452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3FE5A-5A17-41BB-9BFB-C2CBF39C42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8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418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38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82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17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70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5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71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67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73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36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05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F103F-DEC2-4C3A-BC68-BA2B7C5572BA}" type="datetimeFigureOut">
              <a:rPr lang="tr-TR" smtClean="0"/>
              <a:t>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68B2-21C9-45CF-BCDE-FA8D240F1B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9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1114425" y="2133600"/>
            <a:ext cx="5234500" cy="19103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33020" rIns="33020" bIns="3302" numCol="1" spcCol="1270" anchor="b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İHMAL 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600" b="1" kern="1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İSTİSMAR</a:t>
            </a:r>
            <a:endParaRPr lang="tr-TR" sz="4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/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2386" r="21812" b="4437"/>
          <a:stretch>
            <a:fillRect/>
          </a:stretch>
        </p:blipFill>
        <p:spPr bwMode="auto">
          <a:xfrm>
            <a:off x="6981826" y="774790"/>
            <a:ext cx="4658360" cy="3675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66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0897" y="2549769"/>
            <a:ext cx="5920153" cy="5003497"/>
          </a:xfrm>
        </p:spPr>
        <p:txBody>
          <a:bodyPr>
            <a:normAutofit/>
          </a:bodyPr>
          <a:lstStyle/>
          <a:p>
            <a:r>
              <a:rPr lang="tr-TR" dirty="0"/>
              <a:t> Çocukların bir yetişkin tarafından cinsel uyarı ve tatmin amacıyla kullanılmasıdır. </a:t>
            </a:r>
            <a:endParaRPr lang="tr-TR" dirty="0" smtClean="0"/>
          </a:p>
          <a:p>
            <a:r>
              <a:rPr lang="tr-TR" dirty="0" smtClean="0"/>
              <a:t>İstismar </a:t>
            </a:r>
            <a:r>
              <a:rPr lang="tr-TR" dirty="0"/>
              <a:t>aile içinde gerçekleştiğinde </a:t>
            </a:r>
            <a:r>
              <a:rPr lang="tr-TR" i="1" dirty="0" err="1"/>
              <a:t>ensest</a:t>
            </a:r>
            <a:r>
              <a:rPr lang="tr-TR" i="1" dirty="0"/>
              <a:t> ve aile içi cinsel istismar</a:t>
            </a:r>
            <a:r>
              <a:rPr lang="tr-TR" dirty="0"/>
              <a:t> olarak adlandırılır.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953010" y="250825"/>
            <a:ext cx="763465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Cinsel İstismar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4" y="2244603"/>
            <a:ext cx="4657243" cy="3382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59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69676" y="536331"/>
            <a:ext cx="7784123" cy="1154357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ÇOCUK CİNSEL İSTİSMARINDA DOĞRU SANILAN YANLIŞ İNANÇLAR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0745" y="2010264"/>
            <a:ext cx="5375031" cy="4351338"/>
          </a:xfrm>
        </p:spPr>
        <p:txBody>
          <a:bodyPr/>
          <a:lstStyle/>
          <a:p>
            <a:pPr lvl="0"/>
            <a:r>
              <a:rPr lang="tr-TR" b="1" dirty="0"/>
              <a:t>YANLIŞ</a:t>
            </a:r>
            <a:r>
              <a:rPr lang="tr-TR" dirty="0"/>
              <a:t>: Çocuklar cinsel istismarı hayal güçlerinin etkisiyle uydururlar.</a:t>
            </a:r>
          </a:p>
          <a:p>
            <a:r>
              <a:rPr lang="tr-TR" b="1" dirty="0"/>
              <a:t>DOĞRU</a:t>
            </a:r>
            <a:r>
              <a:rPr lang="tr-TR" dirty="0"/>
              <a:t>: Çocuklar bu konuda genellikle yalan söylenemezler. Eğer böyle bir şey uydurabiliyorlarsa mutlaka altından farklı bir öykü çıkar.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2" y="1494692"/>
            <a:ext cx="5333999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69676" y="536331"/>
            <a:ext cx="7784123" cy="1154357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ÇOCUK CİNSEL İSTİSMARINDA DOĞRU SANILAN YANLIŞ İNANÇLAR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0745" y="2010264"/>
            <a:ext cx="5375031" cy="4351338"/>
          </a:xfrm>
        </p:spPr>
        <p:txBody>
          <a:bodyPr/>
          <a:lstStyle/>
          <a:p>
            <a:pPr lvl="0"/>
            <a:r>
              <a:rPr lang="tr-TR" b="1" dirty="0"/>
              <a:t>YANLIŞ: </a:t>
            </a:r>
            <a:r>
              <a:rPr lang="tr-TR" dirty="0"/>
              <a:t>Çocuklar olup biteni çabuk unuturlar.</a:t>
            </a:r>
          </a:p>
          <a:p>
            <a:r>
              <a:rPr lang="tr-TR" b="1" dirty="0"/>
              <a:t>DOĞRU:</a:t>
            </a:r>
            <a:r>
              <a:rPr lang="tr-TR" dirty="0"/>
              <a:t> Cinsel istismar çocuğun ruhsal ve fiziksel sağlığı için son derece zarar vericidir. Bunun etkisi çocukta ömür boyu bile sürebilir.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2" y="1494692"/>
            <a:ext cx="5333999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69676" y="536331"/>
            <a:ext cx="7784123" cy="1154357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ÇOCUK CİNSEL İSTİSMARINDA DOĞRU SANILAN YANLIŞ İNANÇLAR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0745" y="2010264"/>
            <a:ext cx="5375031" cy="4351338"/>
          </a:xfrm>
        </p:spPr>
        <p:txBody>
          <a:bodyPr/>
          <a:lstStyle/>
          <a:p>
            <a:pPr lvl="0"/>
            <a:r>
              <a:rPr lang="tr-TR" b="1" dirty="0"/>
              <a:t>YANLIŞ: </a:t>
            </a:r>
            <a:r>
              <a:rPr lang="tr-TR" dirty="0"/>
              <a:t>Şirin ve cazip kız çocukları, evden kaçan çocuklar, ihmal edilmiş çocuklar potansiyel kurbanlardır.</a:t>
            </a:r>
          </a:p>
          <a:p>
            <a:r>
              <a:rPr lang="tr-TR" b="1" dirty="0"/>
              <a:t>DOĞRU:</a:t>
            </a:r>
            <a:r>
              <a:rPr lang="tr-TR" dirty="0"/>
              <a:t> Kurbanlar her </a:t>
            </a:r>
            <a:r>
              <a:rPr lang="tr-TR" dirty="0" err="1"/>
              <a:t>sosyo</a:t>
            </a:r>
            <a:r>
              <a:rPr lang="tr-TR" dirty="0"/>
              <a:t>-ekonomik ve </a:t>
            </a:r>
            <a:r>
              <a:rPr lang="tr-TR" dirty="0" err="1"/>
              <a:t>sosyo</a:t>
            </a:r>
            <a:r>
              <a:rPr lang="tr-TR" dirty="0"/>
              <a:t>-kültürel gruptan gelebilir, erkek çocukları da istismara maruz kalabilir.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2" y="1494692"/>
            <a:ext cx="5333999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7592" y="365125"/>
            <a:ext cx="9516207" cy="1325563"/>
          </a:xfrm>
        </p:spPr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Çocuğu cinsel istismardan korumak için neler yapılabilir?</a:t>
            </a:r>
            <a:endParaRPr lang="tr-TR" sz="4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85238" y="1772384"/>
            <a:ext cx="7104186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tr-TR" dirty="0"/>
              <a:t>1.Çocuklara bedenlerinin kendilerine ait ve özel olduğu, kimsenin zorla ve istemediği şekilde dokunamayacağı öğretilmedir.</a:t>
            </a:r>
          </a:p>
          <a:p>
            <a:pPr lvl="0"/>
            <a:r>
              <a:rPr lang="tr-TR" dirty="0"/>
              <a:t>2.Vücudundaki özel bölgeleri tanıtılmalı, bu bölgelere sadece annesinin ve doktorların dokunabileceği anlatılmalıdır.</a:t>
            </a:r>
          </a:p>
          <a:p>
            <a:pPr lvl="0"/>
            <a:r>
              <a:rPr lang="tr-TR" dirty="0"/>
              <a:t>3.Kendini iyi hissetmediği dokunuşlara çocukların "hayır" deme hakkına sahip olduğu öğretilmelidir.</a:t>
            </a:r>
          </a:p>
          <a:p>
            <a:pPr lvl="0"/>
            <a:r>
              <a:rPr lang="tr-TR" dirty="0"/>
              <a:t>4.Çocuğa iyi ve kötü davranışların neler olduğu öğretilmelidir.</a:t>
            </a:r>
          </a:p>
          <a:p>
            <a:pPr lvl="0"/>
            <a:r>
              <a:rPr lang="tr-TR" dirty="0"/>
              <a:t>5.Çocuklar ana babalar ve öğretmenler arasındaki iletişim kanallarının sürekli açık olması sağlanmalıdır.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3" y="4062046"/>
            <a:ext cx="3352800" cy="222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4387362" y="365125"/>
            <a:ext cx="6966437" cy="1325563"/>
          </a:xfrm>
        </p:spPr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Çocuğu cinsel istismardan korumak için neler yapılabilir?</a:t>
            </a:r>
            <a:endParaRPr lang="tr-TR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5629275" y="1704976"/>
            <a:ext cx="6381750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dirty="0"/>
              <a:t>6.Çocuk herhangi bir istismar durumuyla karşılaştığında onu dinlemek ve duygularını anladığımızı hissettirmek önemlidir. Çocuğun özgürce konuşmasına izin vererek bir ilişki kurmak ve ortam sağlamak gerekir.</a:t>
            </a:r>
          </a:p>
          <a:p>
            <a:pPr lvl="0"/>
            <a:r>
              <a:rPr lang="tr-TR" dirty="0"/>
              <a:t>7.Çocuğa ona inandığınız duygusunu vermek önemlidir.</a:t>
            </a:r>
          </a:p>
          <a:p>
            <a:pPr lvl="0"/>
            <a:r>
              <a:rPr lang="tr-TR" dirty="0"/>
              <a:t>8.Çocuğun anlattıklarını abartılı tepkiler vermeden dinlemek gerekir.</a:t>
            </a:r>
          </a:p>
          <a:p>
            <a:pPr lvl="0"/>
            <a:r>
              <a:rPr lang="tr-TR" dirty="0"/>
              <a:t>9.Çocuğun varsa suçluluk duygularını anlatmasına izin vermek gerekir. Bunun onun hatası olamadığını vurgulamak önemlidir.</a:t>
            </a:r>
          </a:p>
          <a:p>
            <a:pPr lvl="0"/>
            <a:r>
              <a:rPr lang="tr-TR" dirty="0"/>
              <a:t>10.Çocuğa bu konuyu paylaştığı için duyulan memnuniyet dile getirilmeli ve konuşmasının doğru bir davranış olduğu vurgulanmalıdır.</a:t>
            </a:r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92" y="2980593"/>
            <a:ext cx="4014210" cy="26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73925" y="3455377"/>
            <a:ext cx="7687406" cy="4708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 smtClean="0">
                <a:solidFill>
                  <a:srgbClr val="FF0000"/>
                </a:solidFill>
              </a:rPr>
              <a:t>Çocuğunuza iyi ve kötü dokunuşlar ile özel bölgeleri anlatmalısınız!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37" y="863111"/>
            <a:ext cx="2614833" cy="21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92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0538" y="365125"/>
            <a:ext cx="96832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Özel Bölgelerimiz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 Yapmalıyız</a:t>
            </a:r>
            <a:b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260731" y="1690688"/>
            <a:ext cx="4964723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Göğsümüz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Bacaklarımızın arası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Arkamız yani popomuz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Dudaklarımız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özel alanları başkalarına dokundurmaması gerektiğini çocuğa öğretilmelidir.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Akrabalar, yakınlar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özel yerleri dokunarak, öperek, vurarak sevmelerine izin vermemeliyiz.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J:\mahremiyet öznur\mahremiyet eğitimiii\IBh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3" y="1027906"/>
            <a:ext cx="4255477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96154" y="365125"/>
            <a:ext cx="6957646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Dikkat Edilmesi Gereken Noktalar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Anne Babayla Yatağın Ayrılması (4 Yaş Sonrası)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Odalara İzin Alınarak Girilmeli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Özel Alanlar Görülmemeli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Tuvalette Yalnız Kalınmasına Özen Gösterilmeli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Soyunma Ve Giyinme Yalnız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Yapılmalı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Çocukla Konuşurken Aşkım, Sevgilim Gibi Kelimeler Kullanılmamalı.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87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71675" y="346075"/>
            <a:ext cx="889635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İHMAL VE İSTİSMAR 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776709"/>
              </p:ext>
            </p:extLst>
          </p:nvPr>
        </p:nvGraphicFramePr>
        <p:xfrm>
          <a:off x="5328138" y="1671638"/>
          <a:ext cx="6549537" cy="420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7" y="1762125"/>
            <a:ext cx="5715000" cy="381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27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33445" y="365125"/>
            <a:ext cx="8475785" cy="132556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NERELERDEN YARDIM ALABİLİRSİNİZ? </a:t>
            </a:r>
            <a:r>
              <a:rPr lang="tr-TR" sz="2800" dirty="0">
                <a:solidFill>
                  <a:srgbClr val="FF0000"/>
                </a:solidFill>
              </a:rPr>
              <a:t/>
            </a:r>
            <a:br>
              <a:rPr lang="tr-TR" sz="2800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</a:rPr>
              <a:t>ÇEVRENİZDE İSTİSMAR VE İHMAL İLE </a:t>
            </a:r>
            <a:r>
              <a:rPr lang="tr-TR" sz="2800" b="1" dirty="0" smtClean="0">
                <a:solidFill>
                  <a:srgbClr val="FF0000"/>
                </a:solidFill>
              </a:rPr>
              <a:t>KARŞILAŞTIĞINIZDA </a:t>
            </a:r>
            <a:r>
              <a:rPr lang="tr-TR" sz="2800" b="1" dirty="0">
                <a:solidFill>
                  <a:srgbClr val="FF0000"/>
                </a:solidFill>
              </a:rPr>
              <a:t>YARDIM ALABİLECEĞİNİZ KURUMLAR VE </a:t>
            </a:r>
            <a:r>
              <a:rPr lang="tr-TR" sz="2800" b="1" dirty="0" smtClean="0">
                <a:solidFill>
                  <a:srgbClr val="FF0000"/>
                </a:solidFill>
              </a:rPr>
              <a:t>KİŞİLER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42438" y="1825625"/>
            <a:ext cx="5911362" cy="4351338"/>
          </a:xfrm>
        </p:spPr>
        <p:txBody>
          <a:bodyPr>
            <a:normAutofit fontScale="85000" lnSpcReduction="20000"/>
          </a:bodyPr>
          <a:lstStyle/>
          <a:p>
            <a:endParaRPr lang="tr-TR" dirty="0"/>
          </a:p>
          <a:p>
            <a:r>
              <a:rPr lang="tr-TR" dirty="0"/>
              <a:t>Yakınızda ya da çevrenizde herhangi bir çocuğun ihmal ya da istismara maruz kaldığını düşünüyorsanız;</a:t>
            </a:r>
          </a:p>
          <a:p>
            <a:pPr lvl="0"/>
            <a:r>
              <a:rPr lang="tr-TR" dirty="0" smtClean="0"/>
              <a:t>Sosyal </a:t>
            </a:r>
            <a:r>
              <a:rPr lang="tr-TR" dirty="0"/>
              <a:t>Hizmetler ve Çocuk Esirgeme Kurumu İl Müdürlükleri</a:t>
            </a:r>
          </a:p>
          <a:p>
            <a:pPr lvl="0"/>
            <a:r>
              <a:rPr lang="tr-TR" dirty="0" smtClean="0"/>
              <a:t>Baroların </a:t>
            </a:r>
            <a:r>
              <a:rPr lang="tr-TR" dirty="0"/>
              <a:t>Çocuk Hakları Merkezleri</a:t>
            </a:r>
          </a:p>
          <a:p>
            <a:pPr lvl="0"/>
            <a:r>
              <a:rPr lang="tr-TR" dirty="0" smtClean="0"/>
              <a:t>Emniyet </a:t>
            </a:r>
            <a:r>
              <a:rPr lang="tr-TR" dirty="0"/>
              <a:t>Müdürlüğü Çocuk Polisi Şubeleri</a:t>
            </a:r>
          </a:p>
          <a:p>
            <a:pPr lvl="0"/>
            <a:r>
              <a:rPr lang="tr-TR" dirty="0" smtClean="0"/>
              <a:t>Hastaneler </a:t>
            </a:r>
            <a:r>
              <a:rPr lang="tr-TR" dirty="0"/>
              <a:t>bünyesindeki Çocuk Koruma Merkezi/Birimleri</a:t>
            </a:r>
          </a:p>
          <a:p>
            <a:pPr lvl="0"/>
            <a:r>
              <a:rPr lang="tr-TR" dirty="0" smtClean="0"/>
              <a:t>İnsan </a:t>
            </a:r>
            <a:r>
              <a:rPr lang="tr-TR" dirty="0"/>
              <a:t>hakları ve çocuk hakları örgütlerine başvurabilirsiniz.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8" y="2391752"/>
            <a:ext cx="4401557" cy="3219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37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152401" y="2376785"/>
            <a:ext cx="1280796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DİNLEDİĞİNİZ İÇİN TEŞEKKÜRLER</a:t>
            </a:r>
          </a:p>
          <a:p>
            <a:pPr algn="ctr"/>
            <a:endParaRPr lang="tr-T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tr-TR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PSK.DAN. &amp; REHBER ÖĞRETMEN </a:t>
            </a:r>
          </a:p>
          <a:p>
            <a:pPr algn="ctr"/>
            <a:r>
              <a:rPr lang="tr-T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NİYAZİ ÇETİN</a:t>
            </a:r>
            <a:endParaRPr lang="tr-T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8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39154" y="2418251"/>
            <a:ext cx="7413380" cy="3662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Çocuğa karşı;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Sağlığına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Yaşamına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Gelişimine 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Onuruna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Zarar veren ya da zarar verebilme olasılığı </a:t>
            </a:r>
          </a:p>
          <a:p>
            <a:pPr marL="0" indent="0">
              <a:buNone/>
            </a:pPr>
            <a:r>
              <a:rPr lang="tr-TR" dirty="0" smtClean="0"/>
              <a:t>yüksek, kasıtlı fiziksel güç kullanılmasıdır.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5468814" y="1092688"/>
            <a:ext cx="6444395" cy="1325563"/>
          </a:xfrm>
        </p:spPr>
        <p:txBody>
          <a:bodyPr/>
          <a:lstStyle/>
          <a:p>
            <a:pPr lvl="0"/>
            <a:r>
              <a:rPr lang="tr-TR" b="1" dirty="0">
                <a:solidFill>
                  <a:srgbClr val="FF0000"/>
                </a:solidFill>
              </a:rPr>
              <a:t>Fiziksel istismar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" y="1755469"/>
            <a:ext cx="4651131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0897" y="2666143"/>
            <a:ext cx="5920153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Ebeveyn ya da çocuğa bakan kişinin davranışları ya da sözleriyle çocuğun ruh sağlığını bozacak etkide bulunması ve çocuğun bu nedenle büyüme gelişme ve ruh sağlığı açısından genetik kapasitesine ulaşmasının engellenmesidir.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970594" y="963002"/>
            <a:ext cx="763465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Duygusal ve Psikolojik İstismar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0" y="2145323"/>
            <a:ext cx="4825319" cy="36898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291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9204" y="2058929"/>
            <a:ext cx="59201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Çocuğun beslenme, giyinme, barınma, eğitim, sağlık, diş sağlığı ve sevgi gibi temel gereksinimlerini karşılamada ihmal göstermesi.</a:t>
            </a:r>
            <a:endParaRPr lang="tr-TR" dirty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953010" y="250825"/>
            <a:ext cx="763465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İhmal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9" y="1337959"/>
            <a:ext cx="4160460" cy="3084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63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0897" y="2549769"/>
            <a:ext cx="5920153" cy="5003497"/>
          </a:xfrm>
        </p:spPr>
        <p:txBody>
          <a:bodyPr>
            <a:normAutofit/>
          </a:bodyPr>
          <a:lstStyle/>
          <a:p>
            <a:r>
              <a:rPr lang="tr-TR" dirty="0" smtClean="0"/>
              <a:t>Aile içerisinde yaşanılmış olan şiddet ve türevi davranışlara şahit olmak.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953010" y="250825"/>
            <a:ext cx="763465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Şiddete Tanık Olmak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5" y="1576388"/>
            <a:ext cx="5162552" cy="375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47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0897" y="2549769"/>
            <a:ext cx="5920153" cy="5003497"/>
          </a:xfrm>
        </p:spPr>
        <p:txBody>
          <a:bodyPr>
            <a:normAutofit/>
          </a:bodyPr>
          <a:lstStyle/>
          <a:p>
            <a:r>
              <a:rPr lang="tr-TR" dirty="0"/>
              <a:t> Çocukların bir yetişkin tarafından cinsel uyarı ve tatmin amacıyla kullanılmasıdır. </a:t>
            </a:r>
            <a:endParaRPr lang="tr-TR" dirty="0" smtClean="0"/>
          </a:p>
          <a:p>
            <a:r>
              <a:rPr lang="tr-TR" dirty="0" smtClean="0"/>
              <a:t>İstismar </a:t>
            </a:r>
            <a:r>
              <a:rPr lang="tr-TR" dirty="0"/>
              <a:t>aile içinde gerçekleştiğinde </a:t>
            </a:r>
            <a:r>
              <a:rPr lang="tr-TR" i="1" dirty="0" err="1"/>
              <a:t>ensest</a:t>
            </a:r>
            <a:r>
              <a:rPr lang="tr-TR" i="1" dirty="0"/>
              <a:t> ve aile içi cinsel istismar</a:t>
            </a:r>
            <a:r>
              <a:rPr lang="tr-TR" dirty="0"/>
              <a:t> olarak adlandırılır.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953010" y="250825"/>
            <a:ext cx="763465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Cinsel İstismar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7" y="2057400"/>
            <a:ext cx="4243755" cy="31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249" y="1723292"/>
            <a:ext cx="5920153" cy="5003497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Fiziksel </a:t>
            </a:r>
            <a:r>
              <a:rPr lang="tr-TR" dirty="0"/>
              <a:t>taciz</a:t>
            </a:r>
          </a:p>
          <a:p>
            <a:pPr lvl="0"/>
            <a:r>
              <a:rPr lang="tr-TR" dirty="0"/>
              <a:t>Tecavüz</a:t>
            </a:r>
          </a:p>
          <a:p>
            <a:pPr lvl="0"/>
            <a:r>
              <a:rPr lang="tr-TR" dirty="0"/>
              <a:t>Çocuk pornografisi</a:t>
            </a:r>
          </a:p>
          <a:p>
            <a:pPr lvl="0"/>
            <a:r>
              <a:rPr lang="tr-TR" dirty="0"/>
              <a:t>Sözel olarak ya da mimiklerle cinsel imada bulunmak</a:t>
            </a:r>
          </a:p>
          <a:p>
            <a:pPr lvl="0"/>
            <a:r>
              <a:rPr lang="tr-TR" dirty="0"/>
              <a:t>Cinsel ilişkiye tanıklık etmeye zorlamak</a:t>
            </a:r>
          </a:p>
          <a:p>
            <a:pPr lvl="0"/>
            <a:r>
              <a:rPr lang="tr-TR" dirty="0"/>
              <a:t>Pornografik yayın göstermek</a:t>
            </a:r>
          </a:p>
          <a:p>
            <a:pPr lvl="0"/>
            <a:r>
              <a:rPr lang="tr-TR" dirty="0"/>
              <a:t>Potansiyel çocuk istismarcılarıyla bağ kurmaya teşvik etmek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953010" y="250825"/>
            <a:ext cx="7634654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ÇOCUKLARA YÖNELİK CİNSEL İSTİSMAR BİÇİMLERİ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" y="2031024"/>
            <a:ext cx="4982307" cy="37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19940"/>
              </p:ext>
            </p:extLst>
          </p:nvPr>
        </p:nvGraphicFramePr>
        <p:xfrm>
          <a:off x="2593731" y="1324706"/>
          <a:ext cx="731520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3061067664"/>
                    </a:ext>
                  </a:extLst>
                </a:gridCol>
              </a:tblGrid>
              <a:tr h="2233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4000" dirty="0">
                          <a:solidFill>
                            <a:schemeClr val="tx1"/>
                          </a:solidFill>
                          <a:effectLst/>
                        </a:rPr>
                        <a:t>ÖNEMLİ NOT: Bebeklik döneminden ergenlik dönemine kadar her yaş ve cinsiyette çocuk cinsel istismara maruz kalabilir; en sık görüldüğü yaşlar 6-10 yaş dönemidir.</a:t>
                      </a:r>
                      <a:endParaRPr lang="tr-TR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0361"/>
                  </a:ext>
                </a:extLst>
              </a:tr>
            </a:tbl>
          </a:graphicData>
        </a:graphic>
      </p:graphicFrame>
      <p:pic>
        <p:nvPicPr>
          <p:cNvPr id="7" name="3 Resim" descr="slide0001_image0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r="24885" b="19118"/>
          <a:stretch/>
        </p:blipFill>
        <p:spPr bwMode="auto">
          <a:xfrm>
            <a:off x="513824" y="4475284"/>
            <a:ext cx="2012080" cy="2089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03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645</Words>
  <Application>Microsoft Office PowerPoint</Application>
  <PresentationFormat>Geniş ekran</PresentationFormat>
  <Paragraphs>90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İHMAL VE İSTİSMAR </vt:lpstr>
      <vt:lpstr>Fiziksel istismar </vt:lpstr>
      <vt:lpstr>Duygusal ve Psikolojik İstismar</vt:lpstr>
      <vt:lpstr>İhmal</vt:lpstr>
      <vt:lpstr>Şiddete Tanık Olmak</vt:lpstr>
      <vt:lpstr>Cinsel İstismar</vt:lpstr>
      <vt:lpstr>ÇOCUKLARA YÖNELİK CİNSEL İSTİSMAR BİÇİMLERİ</vt:lpstr>
      <vt:lpstr>PowerPoint Sunusu</vt:lpstr>
      <vt:lpstr>Cinsel İstismar</vt:lpstr>
      <vt:lpstr>ÇOCUK CİNSEL İSTİSMARINDA DOĞRU SANILAN YANLIŞ İNANÇLAR </vt:lpstr>
      <vt:lpstr>ÇOCUK CİNSEL İSTİSMARINDA DOĞRU SANILAN YANLIŞ İNANÇLAR </vt:lpstr>
      <vt:lpstr>ÇOCUK CİNSEL İSTİSMARINDA DOĞRU SANILAN YANLIŞ İNANÇLAR </vt:lpstr>
      <vt:lpstr>Çocuğu cinsel istismardan korumak için neler yapılabilir?</vt:lpstr>
      <vt:lpstr>Çocuğu cinsel istismardan korumak için neler yapılabilir?</vt:lpstr>
      <vt:lpstr>PowerPoint Sunusu</vt:lpstr>
      <vt:lpstr>PowerPoint Sunusu</vt:lpstr>
      <vt:lpstr>Özel Bölgelerimiz   Ne Yapmalıyız </vt:lpstr>
      <vt:lpstr>Dikkat Edilmesi Gereken Noktalar</vt:lpstr>
      <vt:lpstr>NERELERDEN YARDIM ALABİLİRSİNİZ?  ÇEVRENİZDE İSTİSMAR VE İHMAL İLE KARŞILAŞTIĞINIZDA YARDIM ALABİLECEĞİNİZ KURUMLAR VE KİŞİLER 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OKULA UYUM </dc:title>
  <dc:creator>Niyazi Çetin</dc:creator>
  <cp:lastModifiedBy>Niyazi Çetin</cp:lastModifiedBy>
  <cp:revision>25</cp:revision>
  <cp:lastPrinted>2018-11-01T09:35:20Z</cp:lastPrinted>
  <dcterms:created xsi:type="dcterms:W3CDTF">2018-10-03T08:16:04Z</dcterms:created>
  <dcterms:modified xsi:type="dcterms:W3CDTF">2018-11-08T05:48:53Z</dcterms:modified>
</cp:coreProperties>
</file>